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  <p:sldMasterId id="2147483713" r:id="rId2"/>
  </p:sldMasterIdLst>
  <p:notesMasterIdLst>
    <p:notesMasterId r:id="rId70"/>
  </p:notesMasterIdLst>
  <p:sldIdLst>
    <p:sldId id="256" r:id="rId3"/>
    <p:sldId id="257" r:id="rId4"/>
    <p:sldId id="327" r:id="rId5"/>
    <p:sldId id="329" r:id="rId6"/>
    <p:sldId id="258" r:id="rId7"/>
    <p:sldId id="330" r:id="rId8"/>
    <p:sldId id="324" r:id="rId9"/>
    <p:sldId id="326" r:id="rId10"/>
    <p:sldId id="259" r:id="rId11"/>
    <p:sldId id="261" r:id="rId12"/>
    <p:sldId id="262" r:id="rId13"/>
    <p:sldId id="337" r:id="rId14"/>
    <p:sldId id="338" r:id="rId15"/>
    <p:sldId id="264" r:id="rId16"/>
    <p:sldId id="265" r:id="rId17"/>
    <p:sldId id="305" r:id="rId18"/>
    <p:sldId id="306" r:id="rId19"/>
    <p:sldId id="307" r:id="rId20"/>
    <p:sldId id="308" r:id="rId21"/>
    <p:sldId id="309" r:id="rId22"/>
    <p:sldId id="339" r:id="rId23"/>
    <p:sldId id="340" r:id="rId24"/>
    <p:sldId id="267" r:id="rId25"/>
    <p:sldId id="268" r:id="rId26"/>
    <p:sldId id="295" r:id="rId27"/>
    <p:sldId id="270" r:id="rId28"/>
    <p:sldId id="296" r:id="rId29"/>
    <p:sldId id="313" r:id="rId30"/>
    <p:sldId id="372" r:id="rId31"/>
    <p:sldId id="314" r:id="rId32"/>
    <p:sldId id="360" r:id="rId33"/>
    <p:sldId id="317" r:id="rId34"/>
    <p:sldId id="297" r:id="rId35"/>
    <p:sldId id="294" r:id="rId36"/>
    <p:sldId id="312" r:id="rId37"/>
    <p:sldId id="321" r:id="rId38"/>
    <p:sldId id="276" r:id="rId39"/>
    <p:sldId id="277" r:id="rId40"/>
    <p:sldId id="333" r:id="rId41"/>
    <p:sldId id="377" r:id="rId42"/>
    <p:sldId id="362" r:id="rId43"/>
    <p:sldId id="345" r:id="rId44"/>
    <p:sldId id="368" r:id="rId45"/>
    <p:sldId id="347" r:id="rId46"/>
    <p:sldId id="369" r:id="rId47"/>
    <p:sldId id="342" r:id="rId48"/>
    <p:sldId id="348" r:id="rId49"/>
    <p:sldId id="380" r:id="rId50"/>
    <p:sldId id="350" r:id="rId51"/>
    <p:sldId id="351" r:id="rId52"/>
    <p:sldId id="383" r:id="rId53"/>
    <p:sldId id="353" r:id="rId54"/>
    <p:sldId id="354" r:id="rId55"/>
    <p:sldId id="382" r:id="rId56"/>
    <p:sldId id="356" r:id="rId57"/>
    <p:sldId id="280" r:id="rId58"/>
    <p:sldId id="281" r:id="rId59"/>
    <p:sldId id="361" r:id="rId60"/>
    <p:sldId id="357" r:id="rId61"/>
    <p:sldId id="358" r:id="rId62"/>
    <p:sldId id="367" r:id="rId63"/>
    <p:sldId id="359" r:id="rId64"/>
    <p:sldId id="343" r:id="rId65"/>
    <p:sldId id="370" r:id="rId66"/>
    <p:sldId id="341" r:id="rId67"/>
    <p:sldId id="371" r:id="rId68"/>
    <p:sldId id="282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2F1D"/>
    <a:srgbClr val="EC7F74"/>
    <a:srgbClr val="EB7578"/>
    <a:srgbClr val="F29CA0"/>
    <a:srgbClr val="FDF1E9"/>
    <a:srgbClr val="F6C3A0"/>
    <a:srgbClr val="F5BC95"/>
    <a:srgbClr val="F2A16A"/>
    <a:srgbClr val="F0975A"/>
    <a:srgbClr val="F3A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8" autoAdjust="0"/>
    <p:restoredTop sz="92022" autoAdjust="0"/>
  </p:normalViewPr>
  <p:slideViewPr>
    <p:cSldViewPr snapToGrid="0" snapToObjects="1" showGuides="1">
      <p:cViewPr varScale="1">
        <p:scale>
          <a:sx n="83" d="100"/>
          <a:sy n="83" d="100"/>
        </p:scale>
        <p:origin x="1384" y="192"/>
      </p:cViewPr>
      <p:guideLst>
        <p:guide orient="horz" pos="2160"/>
        <p:guide pos="3772"/>
      </p:guideLst>
    </p:cSldViewPr>
  </p:slideViewPr>
  <p:outlineViewPr>
    <p:cViewPr>
      <p:scale>
        <a:sx n="33" d="100"/>
        <a:sy n="33" d="100"/>
      </p:scale>
      <p:origin x="0" y="1891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522-4937-8687-9229E5883342}"/>
              </c:ext>
            </c:extLst>
          </c:dPt>
          <c:dPt>
            <c:idx val="1"/>
            <c:bubble3D val="0"/>
            <c:spPr>
              <a:solidFill>
                <a:srgbClr val="C63A3A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7522-4937-8687-9229E5883342}"/>
              </c:ext>
            </c:extLst>
          </c:dPt>
          <c:dPt>
            <c:idx val="2"/>
            <c:bubble3D val="0"/>
            <c:spPr>
              <a:solidFill>
                <a:schemeClr val="accent3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FD8-4F9A-8C2B-229654115CC4}"/>
              </c:ext>
            </c:extLst>
          </c:dPt>
          <c:dPt>
            <c:idx val="3"/>
            <c:bubble3D val="0"/>
            <c:spPr>
              <a:solidFill>
                <a:schemeClr val="accent3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FD8-4F9A-8C2B-229654115CC4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522-4937-8687-9229E588334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22-4937-8687-9229E58833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51</c:v>
                </c:pt>
                <c:pt idx="1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22-4937-8687-9229E588334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CAFCE75-64EF-F547-942C-BCED075BFDDC}" type="datetime1">
              <a:rPr kumimoji="1" lang="ko-KR" altLang="en-US"/>
              <a:pPr lvl="0">
                <a:defRPr/>
              </a:pPr>
              <a:t>2020. 12. 24.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 편집</a:t>
            </a:r>
          </a:p>
          <a:p>
            <a:pPr lvl="0">
              <a:defRPr/>
            </a:pPr>
            <a:r>
              <a:rPr kumimoji="1" lang="ko-KR" altLang="en-US"/>
              <a:t>둘째 수준</a:t>
            </a:r>
          </a:p>
          <a:p>
            <a:pPr lvl="0">
              <a:defRPr/>
            </a:pPr>
            <a:r>
              <a:rPr kumimoji="1" lang="ko-KR" altLang="en-US"/>
              <a:t>셋째 수준</a:t>
            </a:r>
          </a:p>
          <a:p>
            <a:pPr lvl="0">
              <a:defRPr/>
            </a:pPr>
            <a:r>
              <a:rPr kumimoji="1" lang="ko-KR" altLang="en-US"/>
              <a:t>넷째 수준</a:t>
            </a:r>
          </a:p>
          <a:p>
            <a:pPr lvl="0">
              <a:defRPr/>
            </a:pPr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553C4B4-5CEF-E343-AB09-68FDFD8ED05E}" type="slidenum">
              <a:rPr kumimoji="1" lang="ko-KR" altLang="en-US"/>
              <a:pPr lvl="0">
                <a:defRPr/>
              </a:pPr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7035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작년 생을 마감한 연예인 설리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구하라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고유민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배구선수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ko-KR" altLang="en-US" dirty="0" err="1">
                <a:solidFill>
                  <a:schemeClr val="bg1"/>
                </a:solidFill>
              </a:rPr>
              <a:t>악성댓글에</a:t>
            </a:r>
            <a:r>
              <a:rPr lang="ko-KR" altLang="en-US" dirty="0">
                <a:solidFill>
                  <a:schemeClr val="bg1"/>
                </a:solidFill>
              </a:rPr>
              <a:t> 시달렸다는 사실이 알려지면서 문제의식이 커졌다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연예인 </a:t>
            </a:r>
            <a:r>
              <a:rPr lang="ko-KR" altLang="en-US" dirty="0" err="1">
                <a:solidFill>
                  <a:schemeClr val="bg1"/>
                </a:solidFill>
              </a:rPr>
              <a:t>뿐만아니라</a:t>
            </a:r>
            <a:r>
              <a:rPr lang="ko-KR" altLang="en-US" dirty="0">
                <a:solidFill>
                  <a:schemeClr val="bg1"/>
                </a:solidFill>
              </a:rPr>
              <a:t> 일반인에게도 </a:t>
            </a:r>
            <a:r>
              <a:rPr lang="ko-KR" altLang="en-US" dirty="0" err="1">
                <a:solidFill>
                  <a:schemeClr val="bg1"/>
                </a:solidFill>
              </a:rPr>
              <a:t>악성댓글의</a:t>
            </a:r>
            <a:r>
              <a:rPr lang="ko-KR" altLang="en-US" dirty="0">
                <a:solidFill>
                  <a:schemeClr val="bg1"/>
                </a:solidFill>
              </a:rPr>
              <a:t> 피해사례가 증가하고 있음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에브리타임 악플로 극단적 선택한 여대생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유튜브 개설한 직장인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인스타에 성희롱  공인을 넘어 일반인들까지 </a:t>
            </a:r>
            <a:r>
              <a:rPr lang="ko-KR" altLang="en-US" dirty="0" err="1">
                <a:solidFill>
                  <a:schemeClr val="bg1"/>
                </a:solidFill>
              </a:rPr>
              <a:t>도덤은</a:t>
            </a:r>
            <a:r>
              <a:rPr lang="ko-KR" altLang="en-US" dirty="0">
                <a:solidFill>
                  <a:schemeClr val="bg1"/>
                </a:solidFill>
              </a:rPr>
              <a:t> 악플 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일반인 대상 악플 처벌은 더 어려움</a:t>
            </a: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소리없는</a:t>
            </a:r>
            <a:r>
              <a:rPr lang="ko-KR" altLang="en-US" dirty="0">
                <a:solidFill>
                  <a:schemeClr val="bg1"/>
                </a:solidFill>
              </a:rPr>
              <a:t> 흉기임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12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450056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작년 생을 마감한 연예인 설리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구하라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고유민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배구선수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ko-KR" altLang="en-US" dirty="0" err="1">
                <a:solidFill>
                  <a:schemeClr val="bg1"/>
                </a:solidFill>
              </a:rPr>
              <a:t>악성댓글에</a:t>
            </a:r>
            <a:r>
              <a:rPr lang="ko-KR" altLang="en-US" dirty="0">
                <a:solidFill>
                  <a:schemeClr val="bg1"/>
                </a:solidFill>
              </a:rPr>
              <a:t> 시달렸다는 사실이 알려지면서 문제의식이 커졌다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연예인 </a:t>
            </a:r>
            <a:r>
              <a:rPr lang="ko-KR" altLang="en-US" dirty="0" err="1">
                <a:solidFill>
                  <a:schemeClr val="bg1"/>
                </a:solidFill>
              </a:rPr>
              <a:t>뿐만아니라</a:t>
            </a:r>
            <a:r>
              <a:rPr lang="ko-KR" altLang="en-US" dirty="0">
                <a:solidFill>
                  <a:schemeClr val="bg1"/>
                </a:solidFill>
              </a:rPr>
              <a:t> 일반인에게도 </a:t>
            </a:r>
            <a:r>
              <a:rPr lang="ko-KR" altLang="en-US" dirty="0" err="1">
                <a:solidFill>
                  <a:schemeClr val="bg1"/>
                </a:solidFill>
              </a:rPr>
              <a:t>악성댓글의</a:t>
            </a:r>
            <a:r>
              <a:rPr lang="ko-KR" altLang="en-US" dirty="0">
                <a:solidFill>
                  <a:schemeClr val="bg1"/>
                </a:solidFill>
              </a:rPr>
              <a:t> 피해사례가 증가하고 있음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에브리타임 악플로 극단적 선택한 여대생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유튜브 개설한 직장인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인스타에 성희롱  공인을 넘어 일반인들까지 </a:t>
            </a:r>
            <a:r>
              <a:rPr lang="ko-KR" altLang="en-US" dirty="0" err="1">
                <a:solidFill>
                  <a:schemeClr val="bg1"/>
                </a:solidFill>
              </a:rPr>
              <a:t>도덤은</a:t>
            </a:r>
            <a:r>
              <a:rPr lang="ko-KR" altLang="en-US" dirty="0">
                <a:solidFill>
                  <a:schemeClr val="bg1"/>
                </a:solidFill>
              </a:rPr>
              <a:t> 악플 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일반인 대상 악플 처벌은 더 어려움</a:t>
            </a: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소리없는</a:t>
            </a:r>
            <a:r>
              <a:rPr lang="ko-KR" altLang="en-US" dirty="0">
                <a:solidFill>
                  <a:schemeClr val="bg1"/>
                </a:solidFill>
              </a:rPr>
              <a:t> 흉기임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13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3666108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02" name="Google Shape;602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네이버 뉴스 댓글의 욕설에 대한 사회언어학적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이정복 박은하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2019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댓글에 나타난 욕설 형태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전병철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2007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욕설의 특질에 관한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김상윤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2002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국어 욕설의 본질과 유형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장경희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2010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비속어와 욕설의 개념에 대하여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이선영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2015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15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네이버 뉴스 댓글의 욕설에 대한 사회언어학적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이정복 박은하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2019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댓글에 나타난 욕설 형태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전병철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2007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욕설의 특질에 관한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김상윤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2002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국어 욕설의 본질과 유형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장경희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2010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비속어와 욕설의 개념에 대하여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이선영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2015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16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895486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네이버 뉴스 댓글의 욕설에 대한 사회언어학적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이정복 박은하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2019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댓글에 나타난 욕설 형태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전병철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2007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욕설의 특질에 관한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김상윤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2002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국어 욕설의 본질과 유형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장경희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2010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비속어와 욕설의 개념에 대하여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이선영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2015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17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119203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성적인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부모님 욕은 다 뺌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ea typeface="나눔스퀘어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18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684692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네이버 뉴스 댓글의 욕설에 대한 사회언어학적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이정복 박은하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2019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댓글에 나타난 욕설 형태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전병철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2007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욕설의 특질에 관한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김상윤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2002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국어 욕설의 본질과 유형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장경희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2010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비속어와 욕설의 개념에 대하여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이선영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2015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19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403240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네이버 뉴스 댓글의 욕설에 대한 사회언어학적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이정복 박은하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2019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댓글에 나타난 욕설 형태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전병철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2007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욕설의 특질에 관한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김상윤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2002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국어 욕설의 본질과 유형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장경희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2010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비속어와 욕설의 개념에 대하여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이선영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2015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20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3466899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02" name="Google Shape;602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2455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02" name="Google Shape;602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1205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5122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0645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786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두번째</a:t>
            </a:r>
            <a:r>
              <a:rPr kumimoji="1" lang="ko-KR" altLang="en-US" dirty="0"/>
              <a:t> 모델 고도화 작업은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음절 토큰에 띄어쓰기 즉 공백도 토큰으로 </a:t>
            </a:r>
            <a:r>
              <a:rPr kumimoji="1" lang="ko-KR" altLang="en-US" dirty="0" err="1"/>
              <a:t>포함시키느냐의</a:t>
            </a:r>
            <a:r>
              <a:rPr kumimoji="1" lang="ko-KR" altLang="en-US" dirty="0"/>
              <a:t> 여부입니다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여기를 보시면 </a:t>
            </a:r>
            <a:r>
              <a:rPr kumimoji="1" lang="ko-KR" altLang="en-US" dirty="0" err="1"/>
              <a:t>호진씨</a:t>
            </a:r>
            <a:r>
              <a:rPr kumimoji="1" lang="ko-KR" altLang="en-US" dirty="0"/>
              <a:t> 발이 너무 </a:t>
            </a:r>
            <a:r>
              <a:rPr kumimoji="1" lang="ko-KR" altLang="en-US" dirty="0" err="1"/>
              <a:t>예뻐요라는</a:t>
            </a:r>
            <a:r>
              <a:rPr kumimoji="1" lang="ko-KR" altLang="en-US" dirty="0"/>
              <a:t> 문장이 있는데요</a:t>
            </a:r>
            <a:endParaRPr kumimoji="1" lang="en-US" altLang="ko-KR" dirty="0"/>
          </a:p>
          <a:p>
            <a:r>
              <a:rPr kumimoji="1" lang="ko-KR" altLang="en-US" dirty="0"/>
              <a:t>띄어쓰기를 잘못하면 자칫 욕설이 포함되어 버립니다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 그림의 결과는 공백을 고려하지 않은 모델의 결과인데요 </a:t>
            </a:r>
            <a:r>
              <a:rPr kumimoji="1" lang="ko-KR" altLang="en-US" dirty="0" err="1"/>
              <a:t>악성댓글이</a:t>
            </a:r>
            <a:r>
              <a:rPr kumimoji="1" lang="ko-KR" altLang="en-US" dirty="0"/>
              <a:t> 아니지만 </a:t>
            </a:r>
            <a:r>
              <a:rPr kumimoji="1" lang="ko-KR" altLang="en-US" dirty="0" err="1"/>
              <a:t>악성댓글로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분류되어짐을</a:t>
            </a:r>
            <a:r>
              <a:rPr kumimoji="1" lang="ko-KR" altLang="en-US" dirty="0"/>
              <a:t>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90165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그래서</a:t>
            </a:r>
            <a:r>
              <a:rPr kumimoji="1" lang="ko-KR" altLang="en-US" dirty="0"/>
              <a:t> 띄어쓰기 즉 공백도 </a:t>
            </a:r>
            <a:r>
              <a:rPr kumimoji="1" lang="ko-KR" altLang="en-US" dirty="0" err="1"/>
              <a:t>음절토큰에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포함시킨결과</a:t>
            </a:r>
            <a:r>
              <a:rPr kumimoji="1" lang="ko-KR" altLang="en-US" dirty="0"/>
              <a:t> 잘 구분할 수 있게 되었습니다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6975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86401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02" name="Google Shape;602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3.34.108.186:8000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810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02" name="Google Shape;602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02" name="Google Shape;602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1317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코로나 바이러스로 인한 사회적 거리두기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집 안 실내활동 증가 </a:t>
            </a:r>
            <a:r>
              <a:rPr lang="en-US" altLang="ko-KR" sz="1200" dirty="0">
                <a:solidFill>
                  <a:schemeClr val="bg1"/>
                </a:solidFill>
                <a:sym typeface="Wingdings"/>
              </a:rPr>
              <a:t></a:t>
            </a:r>
            <a:r>
              <a:rPr lang="ko-KR" altLang="en-US" sz="1200" dirty="0">
                <a:solidFill>
                  <a:schemeClr val="bg1"/>
                </a:solidFill>
              </a:rPr>
              <a:t>인터넷 사용률 증가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특히 어린이들의 인터넷 사용 증가 </a:t>
            </a:r>
            <a:r>
              <a:rPr lang="en-US" altLang="ko-KR" sz="1200" dirty="0">
                <a:solidFill>
                  <a:schemeClr val="bg1"/>
                </a:solidFill>
                <a:sym typeface="Wingdings"/>
              </a:rPr>
              <a:t></a:t>
            </a:r>
            <a:r>
              <a:rPr lang="ko-KR" altLang="en-US" sz="1200" dirty="0">
                <a:solidFill>
                  <a:schemeClr val="bg1"/>
                </a:solidFill>
              </a:rPr>
              <a:t>아동의 악성 댓글 노출 가능성 증가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0809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코로나 바이러스로 인한 사회적 거리두기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집 안 실내활동 증가 </a:t>
            </a:r>
            <a:r>
              <a:rPr lang="en-US" altLang="ko-KR" sz="1200" dirty="0">
                <a:solidFill>
                  <a:schemeClr val="bg1"/>
                </a:solidFill>
                <a:sym typeface="Wingdings"/>
              </a:rPr>
              <a:t></a:t>
            </a:r>
            <a:r>
              <a:rPr lang="ko-KR" altLang="en-US" sz="1200" dirty="0">
                <a:solidFill>
                  <a:schemeClr val="bg1"/>
                </a:solidFill>
              </a:rPr>
              <a:t>인터넷 사용률 증가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특히 어린이들의 인터넷 사용 증가 </a:t>
            </a:r>
            <a:r>
              <a:rPr lang="en-US" altLang="ko-KR" sz="1200" dirty="0">
                <a:solidFill>
                  <a:schemeClr val="bg1"/>
                </a:solidFill>
                <a:sym typeface="Wingdings"/>
              </a:rPr>
              <a:t></a:t>
            </a:r>
            <a:r>
              <a:rPr lang="ko-KR" altLang="en-US" sz="1200" dirty="0">
                <a:solidFill>
                  <a:schemeClr val="bg1"/>
                </a:solidFill>
              </a:rPr>
              <a:t>아동의 악성 댓글 노출 가능성 증가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422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125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작년 생을 마감한 연예인 설리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구하라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고유민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배구선수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ko-KR" altLang="en-US" dirty="0" err="1">
                <a:solidFill>
                  <a:schemeClr val="bg1"/>
                </a:solidFill>
              </a:rPr>
              <a:t>악성댓글에</a:t>
            </a:r>
            <a:r>
              <a:rPr lang="ko-KR" altLang="en-US" dirty="0">
                <a:solidFill>
                  <a:schemeClr val="bg1"/>
                </a:solidFill>
              </a:rPr>
              <a:t> 시달렸다는 사실이 알려지면서 문제의식이 커졌다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연예인 </a:t>
            </a:r>
            <a:r>
              <a:rPr lang="ko-KR" altLang="en-US" dirty="0" err="1">
                <a:solidFill>
                  <a:schemeClr val="bg1"/>
                </a:solidFill>
              </a:rPr>
              <a:t>뿐만아니라</a:t>
            </a:r>
            <a:r>
              <a:rPr lang="ko-KR" altLang="en-US" dirty="0">
                <a:solidFill>
                  <a:schemeClr val="bg1"/>
                </a:solidFill>
              </a:rPr>
              <a:t> 일반인에게도 </a:t>
            </a:r>
            <a:r>
              <a:rPr lang="ko-KR" altLang="en-US" dirty="0" err="1">
                <a:solidFill>
                  <a:schemeClr val="bg1"/>
                </a:solidFill>
              </a:rPr>
              <a:t>악성댓글의</a:t>
            </a:r>
            <a:r>
              <a:rPr lang="ko-KR" altLang="en-US" dirty="0">
                <a:solidFill>
                  <a:schemeClr val="bg1"/>
                </a:solidFill>
              </a:rPr>
              <a:t> 피해사례가 증가하고 있음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에브리타임 악플로 극단적 선택한 여대생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유튜브 개설한 직장인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인스타에 성희롱  공인을 넘어 일반인들까지 </a:t>
            </a:r>
            <a:r>
              <a:rPr lang="ko-KR" altLang="en-US" dirty="0" err="1">
                <a:solidFill>
                  <a:schemeClr val="bg1"/>
                </a:solidFill>
              </a:rPr>
              <a:t>도덤은</a:t>
            </a:r>
            <a:r>
              <a:rPr lang="ko-KR" altLang="en-US" dirty="0">
                <a:solidFill>
                  <a:schemeClr val="bg1"/>
                </a:solidFill>
              </a:rPr>
              <a:t> 악플 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일반인 대상 악플 처벌은 더 어려움</a:t>
            </a: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소리없는</a:t>
            </a:r>
            <a:r>
              <a:rPr lang="ko-KR" altLang="en-US" dirty="0">
                <a:solidFill>
                  <a:schemeClr val="bg1"/>
                </a:solidFill>
              </a:rPr>
              <a:t> 흉기임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7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763937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작년 생을 마감한 연예인 설리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구하라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고유민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배구선수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ko-KR" altLang="en-US" dirty="0" err="1">
                <a:solidFill>
                  <a:schemeClr val="bg1"/>
                </a:solidFill>
              </a:rPr>
              <a:t>악성댓글에</a:t>
            </a:r>
            <a:r>
              <a:rPr lang="ko-KR" altLang="en-US" dirty="0">
                <a:solidFill>
                  <a:schemeClr val="bg1"/>
                </a:solidFill>
              </a:rPr>
              <a:t> 시달렸다는 사실이 알려지면서 문제의식이 커졌다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연예인 </a:t>
            </a:r>
            <a:r>
              <a:rPr lang="ko-KR" altLang="en-US" dirty="0" err="1">
                <a:solidFill>
                  <a:schemeClr val="bg1"/>
                </a:solidFill>
              </a:rPr>
              <a:t>뿐만아니라</a:t>
            </a:r>
            <a:r>
              <a:rPr lang="ko-KR" altLang="en-US" dirty="0">
                <a:solidFill>
                  <a:schemeClr val="bg1"/>
                </a:solidFill>
              </a:rPr>
              <a:t> 일반인에게도 </a:t>
            </a:r>
            <a:r>
              <a:rPr lang="ko-KR" altLang="en-US" dirty="0" err="1">
                <a:solidFill>
                  <a:schemeClr val="bg1"/>
                </a:solidFill>
              </a:rPr>
              <a:t>악성댓글의</a:t>
            </a:r>
            <a:r>
              <a:rPr lang="ko-KR" altLang="en-US" dirty="0">
                <a:solidFill>
                  <a:schemeClr val="bg1"/>
                </a:solidFill>
              </a:rPr>
              <a:t> 피해사례가 증가하고 있음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에브리타임 악플로 극단적 선택한 여대생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유튜브 개설한 직장인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인스타에 성희롱  공인을 넘어 일반인들까지 </a:t>
            </a:r>
            <a:r>
              <a:rPr lang="ko-KR" altLang="en-US" dirty="0" err="1">
                <a:solidFill>
                  <a:schemeClr val="bg1"/>
                </a:solidFill>
              </a:rPr>
              <a:t>도덤은</a:t>
            </a:r>
            <a:r>
              <a:rPr lang="ko-KR" altLang="en-US" dirty="0">
                <a:solidFill>
                  <a:schemeClr val="bg1"/>
                </a:solidFill>
              </a:rPr>
              <a:t> 악플 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일반인 대상 악플 처벌은 더 어려움</a:t>
            </a: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소리없는</a:t>
            </a:r>
            <a:r>
              <a:rPr lang="ko-KR" altLang="en-US" dirty="0">
                <a:solidFill>
                  <a:schemeClr val="bg1"/>
                </a:solidFill>
              </a:rPr>
              <a:t> 흉기임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8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133845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서론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IT</a:t>
            </a:r>
            <a:r>
              <a:rPr lang="ko-KR" altLang="en-US" dirty="0">
                <a:solidFill>
                  <a:schemeClr val="bg1"/>
                </a:solidFill>
              </a:rPr>
              <a:t>기술의 발전으로 현실세계와 온라인 세계 양쪽이 있음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많은 정보를 얻을 수 있는 온라인 세계는 편리함도 크지만 양날의 </a:t>
            </a:r>
            <a:r>
              <a:rPr lang="ko-KR" altLang="en-US" dirty="0" err="1">
                <a:solidFill>
                  <a:schemeClr val="bg1"/>
                </a:solidFill>
              </a:rPr>
              <a:t>검과도</a:t>
            </a:r>
            <a:r>
              <a:rPr lang="ko-KR" altLang="en-US" dirty="0">
                <a:solidFill>
                  <a:schemeClr val="bg1"/>
                </a:solidFill>
              </a:rPr>
              <a:t> 같음</a:t>
            </a:r>
          </a:p>
          <a:p>
            <a:pPr lvl="0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비대면성과</a:t>
            </a:r>
            <a:r>
              <a:rPr lang="ko-KR" altLang="en-US" dirty="0">
                <a:solidFill>
                  <a:schemeClr val="bg1"/>
                </a:solidFill>
              </a:rPr>
              <a:t> 익명성이라는 특징 때문에 공개된 온라인 환경에서 특정 개인을 비방하거나 비난하는 문제가 불거지고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9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비대면성과</a:t>
            </a:r>
            <a:r>
              <a:rPr lang="ko-KR" altLang="en-US" dirty="0">
                <a:solidFill>
                  <a:schemeClr val="bg1"/>
                </a:solidFill>
              </a:rPr>
              <a:t> 익명성이라는 점때문에 현실세계에서 억눌렀던 욕망과 감정이 여과없이 나온다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그 결과 악성 댓글로 피해를 받고 있는 국민들이 늘고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방송통신 위원회에서 실시한</a:t>
            </a:r>
            <a:r>
              <a:rPr lang="en-US" altLang="ko-KR" dirty="0">
                <a:solidFill>
                  <a:schemeClr val="bg1"/>
                </a:solidFill>
              </a:rPr>
              <a:t>’2019</a:t>
            </a:r>
            <a:r>
              <a:rPr lang="ko-KR" altLang="en-US" dirty="0">
                <a:solidFill>
                  <a:schemeClr val="bg1"/>
                </a:solidFill>
              </a:rPr>
              <a:t>사이버 폭력 실태조사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 에 따르면 국민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 err="1">
                <a:solidFill>
                  <a:schemeClr val="bg1"/>
                </a:solidFill>
              </a:rPr>
              <a:t>며웅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명이 사이버 폭력 피해 경험이 </a:t>
            </a:r>
            <a:r>
              <a:rPr lang="ko-KR" altLang="en-US" dirty="0" err="1">
                <a:solidFill>
                  <a:schemeClr val="bg1"/>
                </a:solidFill>
              </a:rPr>
              <a:t>있는것으로</a:t>
            </a:r>
            <a:r>
              <a:rPr lang="ko-KR" altLang="en-US" dirty="0">
                <a:solidFill>
                  <a:schemeClr val="bg1"/>
                </a:solidFill>
              </a:rPr>
              <a:t> 나타남</a:t>
            </a:r>
          </a:p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49%</a:t>
            </a:r>
            <a:r>
              <a:rPr lang="ko-KR" altLang="en-US" dirty="0">
                <a:solidFill>
                  <a:schemeClr val="bg1"/>
                </a:solidFill>
              </a:rPr>
              <a:t>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이것은 </a:t>
            </a:r>
            <a:r>
              <a:rPr lang="en-US" altLang="ko-KR" dirty="0">
                <a:solidFill>
                  <a:schemeClr val="bg1"/>
                </a:solidFill>
              </a:rPr>
              <a:t>2017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  <a:r>
              <a:rPr lang="en-US" altLang="ko-KR" dirty="0">
                <a:solidFill>
                  <a:schemeClr val="bg1"/>
                </a:solidFill>
              </a:rPr>
              <a:t>24%</a:t>
            </a:r>
            <a:r>
              <a:rPr lang="ko-KR" altLang="en-US" dirty="0">
                <a:solidFill>
                  <a:schemeClr val="bg1"/>
                </a:solidFill>
              </a:rPr>
              <a:t>에서 </a:t>
            </a:r>
            <a:r>
              <a:rPr lang="en-US" altLang="ko-KR" dirty="0">
                <a:solidFill>
                  <a:schemeClr val="bg1"/>
                </a:solidFill>
              </a:rPr>
              <a:t>49%</a:t>
            </a:r>
            <a:r>
              <a:rPr lang="ko-KR" altLang="en-US" dirty="0">
                <a:solidFill>
                  <a:schemeClr val="bg1"/>
                </a:solidFill>
              </a:rPr>
              <a:t>로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 err="1">
                <a:solidFill>
                  <a:schemeClr val="bg1"/>
                </a:solidFill>
              </a:rPr>
              <a:t>년사이에</a:t>
            </a:r>
            <a:r>
              <a:rPr lang="ko-KR" altLang="en-US" dirty="0">
                <a:solidFill>
                  <a:schemeClr val="bg1"/>
                </a:solidFill>
              </a:rPr>
              <a:t> 무려 </a:t>
            </a:r>
            <a:r>
              <a:rPr lang="ko-KR" altLang="en-US" dirty="0" err="1">
                <a:solidFill>
                  <a:schemeClr val="bg1"/>
                </a:solidFill>
              </a:rPr>
              <a:t>두배증가</a:t>
            </a:r>
            <a:endParaRPr lang="ko-KR" altLang="en-US" dirty="0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10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작년 생을 마감한 연예인 설리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구하라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고유민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배구선수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ko-KR" altLang="en-US" dirty="0" err="1">
                <a:solidFill>
                  <a:schemeClr val="bg1"/>
                </a:solidFill>
              </a:rPr>
              <a:t>악성댓글에</a:t>
            </a:r>
            <a:r>
              <a:rPr lang="ko-KR" altLang="en-US" dirty="0">
                <a:solidFill>
                  <a:schemeClr val="bg1"/>
                </a:solidFill>
              </a:rPr>
              <a:t> 시달렸다는 사실이 알려지면서 문제의식이 커졌다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연예인 </a:t>
            </a:r>
            <a:r>
              <a:rPr lang="ko-KR" altLang="en-US" dirty="0" err="1">
                <a:solidFill>
                  <a:schemeClr val="bg1"/>
                </a:solidFill>
              </a:rPr>
              <a:t>뿐만아니라</a:t>
            </a:r>
            <a:r>
              <a:rPr lang="ko-KR" altLang="en-US" dirty="0">
                <a:solidFill>
                  <a:schemeClr val="bg1"/>
                </a:solidFill>
              </a:rPr>
              <a:t> 일반인에게도 </a:t>
            </a:r>
            <a:r>
              <a:rPr lang="ko-KR" altLang="en-US" dirty="0" err="1">
                <a:solidFill>
                  <a:schemeClr val="bg1"/>
                </a:solidFill>
              </a:rPr>
              <a:t>악성댓글의</a:t>
            </a:r>
            <a:r>
              <a:rPr lang="ko-KR" altLang="en-US" dirty="0">
                <a:solidFill>
                  <a:schemeClr val="bg1"/>
                </a:solidFill>
              </a:rPr>
              <a:t> 피해사례가 증가하고 있음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에브리타임 악플로 극단적 선택한 여대생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유튜브 개설한 직장인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인스타에 성희롱  공인을 넘어 일반인들까지 </a:t>
            </a:r>
            <a:r>
              <a:rPr lang="ko-KR" altLang="en-US" dirty="0" err="1">
                <a:solidFill>
                  <a:schemeClr val="bg1"/>
                </a:solidFill>
              </a:rPr>
              <a:t>도덤은</a:t>
            </a:r>
            <a:r>
              <a:rPr lang="ko-KR" altLang="en-US" dirty="0">
                <a:solidFill>
                  <a:schemeClr val="bg1"/>
                </a:solidFill>
              </a:rPr>
              <a:t> 악플 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일반인 대상 악플 처벌은 더 어려움</a:t>
            </a: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소리없는</a:t>
            </a:r>
            <a:r>
              <a:rPr lang="ko-KR" altLang="en-US" dirty="0">
                <a:solidFill>
                  <a:schemeClr val="bg1"/>
                </a:solidFill>
              </a:rPr>
              <a:t> 흉기임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11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2020. 12. 24.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2020. 12. 24.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2020. 12. 24.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2676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1">
  <p:cSld name="TITLE + TEXT1">
    <p:bg>
      <p:bgPr>
        <a:solidFill>
          <a:srgbClr val="F3F3F3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0" y="1692967"/>
            <a:ext cx="963600" cy="51652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 flipH="1">
            <a:off x="1297567" y="1692967"/>
            <a:ext cx="59380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1"/>
          </p:nvPr>
        </p:nvSpPr>
        <p:spPr>
          <a:xfrm flipH="1">
            <a:off x="1297567" y="3415167"/>
            <a:ext cx="3163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1151480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755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BIG TITLE OPENING">
    <p:bg>
      <p:bgPr>
        <a:solidFill>
          <a:srgbClr val="F3F3F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26467" y="3480652"/>
            <a:ext cx="51624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dvent Pro SemiBold"/>
              <a:buNone/>
              <a:defRPr sz="5733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926467" y="4972600"/>
            <a:ext cx="3398400" cy="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595634" y="0"/>
            <a:ext cx="5595913" cy="685804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12333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solidFill>
          <a:srgbClr val="F3F3F3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595634" y="0"/>
            <a:ext cx="5595913" cy="685804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/>
          <p:nvPr/>
        </p:nvSpPr>
        <p:spPr>
          <a:xfrm>
            <a:off x="1602867" y="779933"/>
            <a:ext cx="8986400" cy="52980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/>
          <p:nvPr/>
        </p:nvSpPr>
        <p:spPr>
          <a:xfrm>
            <a:off x="0" y="1410600"/>
            <a:ext cx="3229200" cy="54476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 flipH="1">
            <a:off x="12980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218400" y="1515533"/>
            <a:ext cx="5755200" cy="3826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lvl="0" indent="-397923" rtl="0"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1pPr>
            <a:lvl2pPr marL="1219170" lvl="1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2pPr>
            <a:lvl3pPr marL="1828754" lvl="2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3pPr>
            <a:lvl4pPr marL="2438339" lvl="3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4pPr>
            <a:lvl5pPr marL="3047924" lvl="4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5pPr>
            <a:lvl6pPr marL="3657509" lvl="5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6pPr>
            <a:lvl7pPr marL="4267093" lvl="6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7pPr>
            <a:lvl8pPr marL="4876678" lvl="7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8pPr>
            <a:lvl9pPr marL="5486263" lvl="8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6360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F3F3F3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6595626" y="0"/>
            <a:ext cx="5595913" cy="685804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4"/>
          <p:cNvSpPr/>
          <p:nvPr/>
        </p:nvSpPr>
        <p:spPr>
          <a:xfrm>
            <a:off x="6229533" y="959200"/>
            <a:ext cx="1530800" cy="5898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4"/>
          <p:cNvSpPr/>
          <p:nvPr/>
        </p:nvSpPr>
        <p:spPr>
          <a:xfrm>
            <a:off x="0" y="0"/>
            <a:ext cx="32292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3723840" y="1905933"/>
            <a:ext cx="1830800" cy="797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300"/>
              <a:buFont typeface="Fjalla One"/>
              <a:buNone/>
              <a:defRPr sz="3067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2"/>
          </p:nvPr>
        </p:nvSpPr>
        <p:spPr>
          <a:xfrm flipH="1">
            <a:off x="3724093" y="4397967"/>
            <a:ext cx="1830800" cy="797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300"/>
              <a:buFont typeface="Fjalla One"/>
              <a:buNone/>
              <a:defRPr sz="3067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3"/>
          </p:nvPr>
        </p:nvSpPr>
        <p:spPr>
          <a:xfrm>
            <a:off x="3724193" y="4955533"/>
            <a:ext cx="2700000" cy="53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900"/>
              <a:buNone/>
              <a:defRPr sz="1600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4"/>
          </p:nvPr>
        </p:nvSpPr>
        <p:spPr>
          <a:xfrm flipH="1">
            <a:off x="8260260" y="1905933"/>
            <a:ext cx="1830800" cy="797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5"/>
          </p:nvPr>
        </p:nvSpPr>
        <p:spPr>
          <a:xfrm>
            <a:off x="8260229" y="2463200"/>
            <a:ext cx="2700000" cy="53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6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6"/>
          </p:nvPr>
        </p:nvSpPr>
        <p:spPr>
          <a:xfrm flipH="1">
            <a:off x="8260260" y="4397967"/>
            <a:ext cx="1830800" cy="797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7"/>
          </p:nvPr>
        </p:nvSpPr>
        <p:spPr>
          <a:xfrm>
            <a:off x="8260229" y="4955533"/>
            <a:ext cx="2700000" cy="53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6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hasCustomPrompt="1"/>
          </p:nvPr>
        </p:nvSpPr>
        <p:spPr>
          <a:xfrm>
            <a:off x="1880493" y="1767633"/>
            <a:ext cx="1831200" cy="6768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None/>
              <a:defRPr sz="6400">
                <a:solidFill>
                  <a:srgbClr val="FF457A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8" hasCustomPrompt="1"/>
          </p:nvPr>
        </p:nvSpPr>
        <p:spPr>
          <a:xfrm>
            <a:off x="1880493" y="4264900"/>
            <a:ext cx="1831200" cy="6768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None/>
              <a:defRPr sz="6400">
                <a:solidFill>
                  <a:srgbClr val="FF457A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9" hasCustomPrompt="1"/>
          </p:nvPr>
        </p:nvSpPr>
        <p:spPr>
          <a:xfrm>
            <a:off x="6429061" y="1767633"/>
            <a:ext cx="1831200" cy="6768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4"/>
          <p:cNvSpPr txBox="1">
            <a:spLocks noGrp="1"/>
          </p:cNvSpPr>
          <p:nvPr>
            <p:ph type="title" idx="13" hasCustomPrompt="1"/>
          </p:nvPr>
        </p:nvSpPr>
        <p:spPr>
          <a:xfrm>
            <a:off x="6429061" y="4264900"/>
            <a:ext cx="1831200" cy="6768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4"/>
          </p:nvPr>
        </p:nvSpPr>
        <p:spPr>
          <a:xfrm>
            <a:off x="3724196" y="2463200"/>
            <a:ext cx="2700000" cy="53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900"/>
              <a:buNone/>
              <a:defRPr sz="1600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4111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">
  <p:cSld name="HEADLINE">
    <p:bg>
      <p:bgPr>
        <a:solidFill>
          <a:srgbClr val="F3F3F3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6595626" y="0"/>
            <a:ext cx="5595913" cy="685804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5"/>
          <p:cNvSpPr/>
          <p:nvPr/>
        </p:nvSpPr>
        <p:spPr>
          <a:xfrm>
            <a:off x="6229533" y="0"/>
            <a:ext cx="1530800" cy="54476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7870525" y="4180895"/>
            <a:ext cx="2700000" cy="53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6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hasCustomPrompt="1"/>
          </p:nvPr>
        </p:nvSpPr>
        <p:spPr>
          <a:xfrm>
            <a:off x="5967967" y="3327900"/>
            <a:ext cx="1702400" cy="11528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5"/>
          <p:cNvSpPr/>
          <p:nvPr/>
        </p:nvSpPr>
        <p:spPr>
          <a:xfrm>
            <a:off x="0" y="0"/>
            <a:ext cx="3229200" cy="54476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5"/>
          <p:cNvSpPr txBox="1">
            <a:spLocks noGrp="1"/>
          </p:cNvSpPr>
          <p:nvPr>
            <p:ph type="ctrTitle" idx="2"/>
          </p:nvPr>
        </p:nvSpPr>
        <p:spPr>
          <a:xfrm flipH="1">
            <a:off x="7870467" y="2732893"/>
            <a:ext cx="3297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7252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6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1">
  <p:cSld name="TITLE + TEXT1">
    <p:bg>
      <p:bgPr>
        <a:solidFill>
          <a:srgbClr val="F3F3F3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0" y="1692967"/>
            <a:ext cx="963600" cy="51652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 flipH="1">
            <a:off x="1297567" y="1692967"/>
            <a:ext cx="59380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1"/>
          </p:nvPr>
        </p:nvSpPr>
        <p:spPr>
          <a:xfrm flipH="1">
            <a:off x="1297567" y="3415167"/>
            <a:ext cx="3163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1151480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69347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TITLE + DESIGN ">
    <p:bg>
      <p:bgPr>
        <a:solidFill>
          <a:srgbClr val="F3F3F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167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7"/>
          <p:cNvSpPr txBox="1">
            <a:spLocks noGrp="1"/>
          </p:cNvSpPr>
          <p:nvPr>
            <p:ph type="ctrTitle"/>
          </p:nvPr>
        </p:nvSpPr>
        <p:spPr>
          <a:xfrm flipH="1">
            <a:off x="12980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1151480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08977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solidFill>
          <a:srgbClr val="F3F3F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subTitle" idx="1"/>
          </p:nvPr>
        </p:nvSpPr>
        <p:spPr>
          <a:xfrm flipH="1">
            <a:off x="7600467" y="5126141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2"/>
          </p:nvPr>
        </p:nvSpPr>
        <p:spPr>
          <a:xfrm flipH="1">
            <a:off x="4645167" y="5126159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3"/>
          </p:nvPr>
        </p:nvSpPr>
        <p:spPr>
          <a:xfrm flipH="1">
            <a:off x="7600467" y="4664311"/>
            <a:ext cx="1902000" cy="456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4"/>
          </p:nvPr>
        </p:nvSpPr>
        <p:spPr>
          <a:xfrm flipH="1">
            <a:off x="4645167" y="4673476"/>
            <a:ext cx="1902000" cy="456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/>
          </p:nvPr>
        </p:nvSpPr>
        <p:spPr>
          <a:xfrm flipH="1">
            <a:off x="12980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5"/>
          </p:nvPr>
        </p:nvSpPr>
        <p:spPr>
          <a:xfrm flipH="1">
            <a:off x="7600467" y="1723825"/>
            <a:ext cx="1902000" cy="456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6"/>
          </p:nvPr>
        </p:nvSpPr>
        <p:spPr>
          <a:xfrm flipH="1">
            <a:off x="4645167" y="1723825"/>
            <a:ext cx="1902000" cy="456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1151480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8"/>
          <p:cNvSpPr txBox="1">
            <a:spLocks noGrp="1"/>
          </p:cNvSpPr>
          <p:nvPr>
            <p:ph type="subTitle" idx="7"/>
          </p:nvPr>
        </p:nvSpPr>
        <p:spPr>
          <a:xfrm flipH="1">
            <a:off x="7600467" y="2180641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8"/>
          </p:nvPr>
        </p:nvSpPr>
        <p:spPr>
          <a:xfrm flipH="1">
            <a:off x="4645167" y="2180659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952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2020. 12. 24.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979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solidFill>
          <a:srgbClr val="F3F3F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 flipH="1">
            <a:off x="7600455" y="3423451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2"/>
          </p:nvPr>
        </p:nvSpPr>
        <p:spPr>
          <a:xfrm flipH="1">
            <a:off x="4645163" y="3423451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3"/>
          </p:nvPr>
        </p:nvSpPr>
        <p:spPr>
          <a:xfrm flipH="1">
            <a:off x="7600455" y="2619651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4"/>
          </p:nvPr>
        </p:nvSpPr>
        <p:spPr>
          <a:xfrm flipH="1">
            <a:off x="4645163" y="2619651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 flipH="1">
            <a:off x="12980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/>
          <p:nvPr/>
        </p:nvSpPr>
        <p:spPr>
          <a:xfrm>
            <a:off x="1151480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7785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solidFill>
          <a:srgbClr val="F3F3F3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subTitle" idx="1"/>
          </p:nvPr>
        </p:nvSpPr>
        <p:spPr>
          <a:xfrm flipH="1">
            <a:off x="3789800" y="3385377"/>
            <a:ext cx="1902000" cy="1364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ubTitle" idx="2"/>
          </p:nvPr>
        </p:nvSpPr>
        <p:spPr>
          <a:xfrm flipH="1">
            <a:off x="3569567" y="2997333"/>
            <a:ext cx="2342400" cy="475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Fjalla One"/>
              <a:buNone/>
              <a:defRPr sz="1867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3"/>
          </p:nvPr>
        </p:nvSpPr>
        <p:spPr>
          <a:xfrm flipH="1">
            <a:off x="6538267" y="3385377"/>
            <a:ext cx="1902000" cy="1364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4"/>
          </p:nvPr>
        </p:nvSpPr>
        <p:spPr>
          <a:xfrm flipH="1">
            <a:off x="6318033" y="2997333"/>
            <a:ext cx="2342400" cy="475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Fjalla One"/>
              <a:buNone/>
              <a:defRPr sz="1867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5"/>
          </p:nvPr>
        </p:nvSpPr>
        <p:spPr>
          <a:xfrm flipH="1">
            <a:off x="9286733" y="3385377"/>
            <a:ext cx="1902000" cy="1364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ubTitle" idx="6"/>
          </p:nvPr>
        </p:nvSpPr>
        <p:spPr>
          <a:xfrm flipH="1">
            <a:off x="9066500" y="2997333"/>
            <a:ext cx="2342400" cy="475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Fjalla One"/>
              <a:buNone/>
              <a:defRPr sz="1867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/>
          </p:nvPr>
        </p:nvSpPr>
        <p:spPr>
          <a:xfrm flipH="1">
            <a:off x="12980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1151480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356220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solidFill>
          <a:srgbClr val="F3F3F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ctrTitle"/>
          </p:nvPr>
        </p:nvSpPr>
        <p:spPr>
          <a:xfrm flipH="1">
            <a:off x="12980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0" y="0"/>
            <a:ext cx="963600" cy="51652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1"/>
          <p:cNvSpPr/>
          <p:nvPr/>
        </p:nvSpPr>
        <p:spPr>
          <a:xfrm>
            <a:off x="1151480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 flipH="1">
            <a:off x="3693475" y="2536599"/>
            <a:ext cx="1902000" cy="110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2"/>
          </p:nvPr>
        </p:nvSpPr>
        <p:spPr>
          <a:xfrm flipH="1">
            <a:off x="6254759" y="2536616"/>
            <a:ext cx="1902000" cy="110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3"/>
          </p:nvPr>
        </p:nvSpPr>
        <p:spPr>
          <a:xfrm flipH="1">
            <a:off x="8816067" y="2536599"/>
            <a:ext cx="1902000" cy="110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4"/>
          </p:nvPr>
        </p:nvSpPr>
        <p:spPr>
          <a:xfrm flipH="1">
            <a:off x="3693475" y="4366081"/>
            <a:ext cx="1902000" cy="110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5"/>
          </p:nvPr>
        </p:nvSpPr>
        <p:spPr>
          <a:xfrm flipH="1">
            <a:off x="6254759" y="4366081"/>
            <a:ext cx="1902000" cy="110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ubTitle" idx="6"/>
          </p:nvPr>
        </p:nvSpPr>
        <p:spPr>
          <a:xfrm flipH="1">
            <a:off x="8816067" y="4366081"/>
            <a:ext cx="1902000" cy="110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01616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solidFill>
          <a:srgbClr val="F3F3F3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/>
          <p:nvPr/>
        </p:nvSpPr>
        <p:spPr>
          <a:xfrm flipH="1">
            <a:off x="11228400" y="1692967"/>
            <a:ext cx="963600" cy="51652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2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1151480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878774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FOUR COLUMNS 1"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 flipH="1">
            <a:off x="5167523" y="1853092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900"/>
              <a:buNone/>
              <a:defRPr sz="1333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2"/>
          </p:nvPr>
        </p:nvSpPr>
        <p:spPr>
          <a:xfrm flipH="1">
            <a:off x="784984" y="1853092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900"/>
              <a:buNone/>
              <a:defRPr sz="1333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3"/>
          </p:nvPr>
        </p:nvSpPr>
        <p:spPr>
          <a:xfrm flipH="1">
            <a:off x="784984" y="4185667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900"/>
              <a:buNone/>
              <a:defRPr sz="1333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4"/>
          </p:nvPr>
        </p:nvSpPr>
        <p:spPr>
          <a:xfrm flipH="1">
            <a:off x="7285384" y="1967133"/>
            <a:ext cx="1627600" cy="55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Saira SemiCondensed SemiBold"/>
              <a:buNone/>
              <a:defRPr sz="16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5"/>
          </p:nvPr>
        </p:nvSpPr>
        <p:spPr>
          <a:xfrm flipH="1">
            <a:off x="2933649" y="1967133"/>
            <a:ext cx="1598000" cy="55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Saira SemiCondensed SemiBold"/>
              <a:buNone/>
              <a:defRPr sz="16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6"/>
          </p:nvPr>
        </p:nvSpPr>
        <p:spPr>
          <a:xfrm flipH="1">
            <a:off x="2933649" y="4333600"/>
            <a:ext cx="1627600" cy="55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Saira SemiCondensed SemiBold"/>
              <a:buNone/>
              <a:defRPr sz="16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/>
          <p:nvPr/>
        </p:nvSpPr>
        <p:spPr>
          <a:xfrm flipH="1">
            <a:off x="1122840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3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/>
          <p:nvPr/>
        </p:nvSpPr>
        <p:spPr>
          <a:xfrm>
            <a:off x="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 flipH="1">
            <a:off x="5167523" y="4219559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900"/>
              <a:buNone/>
              <a:defRPr sz="1333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8"/>
          </p:nvPr>
        </p:nvSpPr>
        <p:spPr>
          <a:xfrm flipH="1">
            <a:off x="7285384" y="4333600"/>
            <a:ext cx="1591200" cy="55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Saira SemiCondensed SemiBold"/>
              <a:buNone/>
              <a:defRPr sz="16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66900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solidFill>
          <a:srgbClr val="F3F3F3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/>
          <p:nvPr/>
        </p:nvSpPr>
        <p:spPr>
          <a:xfrm flipH="1">
            <a:off x="1122840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14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54292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solidFill>
          <a:srgbClr val="F3F3F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 flipH="1">
            <a:off x="1122840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5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173003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NUMBERS + TEXT">
    <p:bg>
      <p:bgPr>
        <a:solidFill>
          <a:srgbClr val="F3F3F3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2618667" y="659400"/>
            <a:ext cx="5584800" cy="57920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16"/>
          <p:cNvSpPr/>
          <p:nvPr/>
        </p:nvSpPr>
        <p:spPr>
          <a:xfrm flipH="1">
            <a:off x="1122840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16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2400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1"/>
          </p:nvPr>
        </p:nvSpPr>
        <p:spPr>
          <a:xfrm>
            <a:off x="3115161" y="2102057"/>
            <a:ext cx="4660400" cy="5284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1pPr>
            <a:lvl2pPr lvl="1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2pPr>
            <a:lvl3pPr lvl="2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3pPr>
            <a:lvl4pPr lvl="3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4pPr>
            <a:lvl5pPr lvl="4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5pPr>
            <a:lvl6pPr lvl="5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6pPr>
            <a:lvl7pPr lvl="6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7pPr>
            <a:lvl8pPr lvl="7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8pPr>
            <a:lvl9pPr lvl="8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2"/>
          </p:nvPr>
        </p:nvSpPr>
        <p:spPr>
          <a:xfrm>
            <a:off x="3115211" y="3693587"/>
            <a:ext cx="4660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1pPr>
            <a:lvl2pPr lvl="1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2pPr>
            <a:lvl3pPr lvl="2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3pPr>
            <a:lvl4pPr lvl="3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4pPr>
            <a:lvl5pPr lvl="4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5pPr>
            <a:lvl6pPr lvl="5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6pPr>
            <a:lvl7pPr lvl="6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7pPr>
            <a:lvl8pPr lvl="7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8pPr>
            <a:lvl9pPr lvl="8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3"/>
          </p:nvPr>
        </p:nvSpPr>
        <p:spPr>
          <a:xfrm>
            <a:off x="3115161" y="5290800"/>
            <a:ext cx="4660400" cy="5284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1pPr>
            <a:lvl2pPr lvl="1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2pPr>
            <a:lvl3pPr lvl="2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3pPr>
            <a:lvl4pPr lvl="3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4pPr>
            <a:lvl5pPr lvl="4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5pPr>
            <a:lvl6pPr lvl="5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6pPr>
            <a:lvl7pPr lvl="6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7pPr>
            <a:lvl8pPr lvl="7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8pPr>
            <a:lvl9pPr lvl="8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title" idx="4" hasCustomPrompt="1"/>
          </p:nvPr>
        </p:nvSpPr>
        <p:spPr>
          <a:xfrm>
            <a:off x="2471467" y="1191767"/>
            <a:ext cx="5879200" cy="930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 idx="5" hasCustomPrompt="1"/>
          </p:nvPr>
        </p:nvSpPr>
        <p:spPr>
          <a:xfrm>
            <a:off x="2471467" y="2790619"/>
            <a:ext cx="5879200" cy="930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8" name="Google Shape;128;p16"/>
          <p:cNvSpPr txBox="1">
            <a:spLocks noGrp="1"/>
          </p:cNvSpPr>
          <p:nvPr>
            <p:ph type="title" idx="6" hasCustomPrompt="1"/>
          </p:nvPr>
        </p:nvSpPr>
        <p:spPr>
          <a:xfrm>
            <a:off x="2471467" y="4389584"/>
            <a:ext cx="5879200" cy="930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1698636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solidFill>
          <a:srgbClr val="F3F3F3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ctrTitle"/>
          </p:nvPr>
        </p:nvSpPr>
        <p:spPr>
          <a:xfrm>
            <a:off x="1223867" y="2376667"/>
            <a:ext cx="9972800" cy="2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31" name="Google Shape;131;p17"/>
          <p:cNvSpPr/>
          <p:nvPr/>
        </p:nvSpPr>
        <p:spPr>
          <a:xfrm flipH="1">
            <a:off x="1122840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17"/>
          <p:cNvSpPr/>
          <p:nvPr/>
        </p:nvSpPr>
        <p:spPr>
          <a:xfrm>
            <a:off x="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640585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solidFill>
          <a:srgbClr val="F3F3F3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 flipH="1">
            <a:off x="6742391" y="3429000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2"/>
          </p:nvPr>
        </p:nvSpPr>
        <p:spPr>
          <a:xfrm flipH="1">
            <a:off x="4237765" y="3429000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3"/>
          </p:nvPr>
        </p:nvSpPr>
        <p:spPr>
          <a:xfrm flipH="1">
            <a:off x="1733123" y="3429000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37" name="Google Shape;137;p18"/>
          <p:cNvSpPr/>
          <p:nvPr/>
        </p:nvSpPr>
        <p:spPr>
          <a:xfrm flipH="1">
            <a:off x="1122840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18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4"/>
          </p:nvPr>
        </p:nvSpPr>
        <p:spPr>
          <a:xfrm flipH="1">
            <a:off x="6742391" y="3097124"/>
            <a:ext cx="1902000" cy="3320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Saira SemiCondensed SemiBold"/>
              <a:buNone/>
              <a:defRPr sz="1867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5"/>
          </p:nvPr>
        </p:nvSpPr>
        <p:spPr>
          <a:xfrm flipH="1">
            <a:off x="4237765" y="3097124"/>
            <a:ext cx="1902000" cy="3320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Saira SemiCondensed SemiBold"/>
              <a:buNone/>
              <a:defRPr sz="1867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6"/>
          </p:nvPr>
        </p:nvSpPr>
        <p:spPr>
          <a:xfrm flipH="1">
            <a:off x="1733123" y="3097124"/>
            <a:ext cx="1902000" cy="3320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Saira SemiCondensed SemiBold"/>
              <a:buNone/>
              <a:defRPr sz="1867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101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2020. 12. 24.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9074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 + DESIGN 5">
    <p:bg>
      <p:bgPr>
        <a:solidFill>
          <a:srgbClr val="F3F3F3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/>
          <p:nvPr/>
        </p:nvSpPr>
        <p:spPr>
          <a:xfrm flipH="1">
            <a:off x="11228400" y="0"/>
            <a:ext cx="963600" cy="51652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9"/>
          <p:cNvSpPr/>
          <p:nvPr/>
        </p:nvSpPr>
        <p:spPr>
          <a:xfrm>
            <a:off x="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904699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solidFill>
          <a:srgbClr val="F3F3F3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ctrTitle"/>
          </p:nvPr>
        </p:nvSpPr>
        <p:spPr>
          <a:xfrm flipH="1">
            <a:off x="7614671" y="1273867"/>
            <a:ext cx="36504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Advent Pro SemiBold"/>
              <a:buNone/>
              <a:defRPr sz="5733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 flipH="1">
            <a:off x="7866681" y="3956600"/>
            <a:ext cx="3398400" cy="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500"/>
              <a:buNone/>
              <a:defRPr sz="2000"/>
            </a:lvl2pPr>
            <a:lvl3pPr lvl="2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50" name="Google Shape;150;p20"/>
          <p:cNvSpPr/>
          <p:nvPr/>
        </p:nvSpPr>
        <p:spPr>
          <a:xfrm flipH="1">
            <a:off x="1" y="0"/>
            <a:ext cx="5595913" cy="685804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20"/>
          <p:cNvSpPr txBox="1"/>
          <p:nvPr/>
        </p:nvSpPr>
        <p:spPr>
          <a:xfrm>
            <a:off x="6231067" y="5232333"/>
            <a:ext cx="5034000" cy="11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rPr>
              <a:t>CREDITS</a:t>
            </a:r>
            <a:r>
              <a:rPr lang="en" sz="1333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rPr>
              <a:t>: This presentation template was created by </a:t>
            </a:r>
            <a:r>
              <a:rPr lang="en" sz="1333" b="1">
                <a:solidFill>
                  <a:srgbClr val="21204D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1333" b="1">
                <a:solidFill>
                  <a:srgbClr val="21204D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1333" b="1">
                <a:solidFill>
                  <a:srgbClr val="21204D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rPr>
              <a:t>. </a:t>
            </a:r>
            <a:endParaRPr sz="1333">
              <a:solidFill>
                <a:srgbClr val="21204D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rPr>
              <a:t>Please keep this slide for attribution.</a:t>
            </a:r>
            <a:endParaRPr sz="1333" b="1">
              <a:solidFill>
                <a:srgbClr val="21204D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1151480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418112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bg>
      <p:bgPr>
        <a:solidFill>
          <a:srgbClr val="F3F3F3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ctrTitle"/>
          </p:nvPr>
        </p:nvSpPr>
        <p:spPr>
          <a:xfrm>
            <a:off x="8763000" y="2601567"/>
            <a:ext cx="21308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/>
          <p:nvPr/>
        </p:nvSpPr>
        <p:spPr>
          <a:xfrm flipH="1">
            <a:off x="11228400" y="1692800"/>
            <a:ext cx="963600" cy="51652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21"/>
          <p:cNvSpPr/>
          <p:nvPr/>
        </p:nvSpPr>
        <p:spPr>
          <a:xfrm>
            <a:off x="1151480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21"/>
          <p:cNvSpPr txBox="1">
            <a:spLocks noGrp="1"/>
          </p:cNvSpPr>
          <p:nvPr>
            <p:ph type="subTitle" idx="1"/>
          </p:nvPr>
        </p:nvSpPr>
        <p:spPr>
          <a:xfrm flipH="1">
            <a:off x="1041544" y="950867"/>
            <a:ext cx="40364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9011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6">
  <p:cSld name="TITLE + DESIGN 6">
    <p:bg>
      <p:bgPr>
        <a:solidFill>
          <a:srgbClr val="F3F3F3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ctrTitle"/>
          </p:nvPr>
        </p:nvSpPr>
        <p:spPr>
          <a:xfrm>
            <a:off x="8763000" y="2601567"/>
            <a:ext cx="21308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60" name="Google Shape;160;p22"/>
          <p:cNvSpPr/>
          <p:nvPr/>
        </p:nvSpPr>
        <p:spPr>
          <a:xfrm flipH="1">
            <a:off x="1122840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206762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 + TEXT 4">
    <p:bg>
      <p:bgPr>
        <a:solidFill>
          <a:srgbClr val="F3F3F3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 flipH="1">
            <a:off x="1" y="0"/>
            <a:ext cx="5595913" cy="685804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23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/>
          <p:nvPr/>
        </p:nvSpPr>
        <p:spPr>
          <a:xfrm flipH="1">
            <a:off x="11228400" y="0"/>
            <a:ext cx="963600" cy="51652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23"/>
          <p:cNvSpPr/>
          <p:nvPr/>
        </p:nvSpPr>
        <p:spPr>
          <a:xfrm>
            <a:off x="1151480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1"/>
          </p:nvPr>
        </p:nvSpPr>
        <p:spPr>
          <a:xfrm flipH="1">
            <a:off x="1041544" y="2047133"/>
            <a:ext cx="40364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2"/>
          </p:nvPr>
        </p:nvSpPr>
        <p:spPr>
          <a:xfrm flipH="1">
            <a:off x="1041544" y="950867"/>
            <a:ext cx="40364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84600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95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2020. 12. 24.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2020. 12. 24.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2020. 12. 24.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2020. 12. 24.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2020. 12. 24.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2020. 12. 24.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2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4F4CFC-3045-7748-B28E-892F3216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11C7A-7CAD-7B4E-B8E7-FD3E44F2A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43360-5054-BC43-AAE8-E246BC0C4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56AC-F178-FC4A-8F40-A38725500740}" type="datetimeFigureOut">
              <a:rPr kumimoji="1" lang="ko-KR" altLang="en-US" smtClean="0"/>
              <a:pPr/>
              <a:t>2020. 12. 24.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7AE0D-B559-3345-9906-9F20127E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C0E009-4D69-E141-BDE3-7A5BCBD9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11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4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3300"/>
              <a:buFont typeface="Saira SemiCondensed SemiBold"/>
              <a:buNone/>
              <a:defRPr sz="330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400"/>
              <a:buFont typeface="Abel"/>
              <a:buChar char="•"/>
              <a:defRPr sz="14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400"/>
              <a:buFont typeface="Abel"/>
              <a:buChar char="•"/>
              <a:defRPr sz="14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400"/>
              <a:buFont typeface="Abel"/>
              <a:buChar char="•"/>
              <a:defRPr sz="14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400"/>
              <a:buFont typeface="Abel"/>
              <a:buChar char="•"/>
              <a:defRPr sz="14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52058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5.png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microsoft.com/office/2007/relationships/hdphoto" Target="../media/hdphoto8.wdp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microsoft.com/office/2007/relationships/hdphoto" Target="../media/hdphoto8.wdp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40.png"/><Relationship Id="rId4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microsoft.com/office/2007/relationships/hdphoto" Target="../media/hdphoto8.wdp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1.wdp"/><Relationship Id="rId5" Type="http://schemas.openxmlformats.org/officeDocument/2006/relationships/image" Target="../media/image53.png"/><Relationship Id="rId10" Type="http://schemas.microsoft.com/office/2007/relationships/hdphoto" Target="../media/hdphoto13.wdp"/><Relationship Id="rId4" Type="http://schemas.openxmlformats.org/officeDocument/2006/relationships/image" Target="../media/image5.png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.png"/><Relationship Id="rId9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61.pn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9.png"/><Relationship Id="rId9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3.34.108.186:8000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jp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4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4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.png"/><Relationship Id="rId7" Type="http://schemas.openxmlformats.org/officeDocument/2006/relationships/image" Target="../media/image8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3.34.108.186:8000/" TargetMode="External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6.wdp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73B14C-6CC9-664F-87D5-88A2B184EBD1}"/>
              </a:ext>
            </a:extLst>
          </p:cNvPr>
          <p:cNvSpPr txBox="1"/>
          <p:nvPr/>
        </p:nvSpPr>
        <p:spPr>
          <a:xfrm>
            <a:off x="9186862" y="5431563"/>
            <a:ext cx="3167062" cy="1094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          악</a:t>
            </a:r>
            <a:r>
              <a:rPr lang="en-US" altLang="ko-KR" sz="20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!</a:t>
            </a:r>
            <a:r>
              <a:rPr lang="ko-KR" altLang="en-US" sz="20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플원정대</a:t>
            </a:r>
            <a:endParaRPr lang="en-US" altLang="ko-KR" sz="2000" b="1" dirty="0">
              <a:solidFill>
                <a:schemeClr val="bg1"/>
              </a:solidFill>
              <a:latin typeface="NanumGothic" panose="020D0604000000000000" pitchFamily="34" charset="-127"/>
              <a:ea typeface="나눔스퀘어" panose="020B0600000101010101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      </a:t>
            </a:r>
            <a:r>
              <a:rPr lang="en-US" altLang="ko-KR" sz="16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  </a:t>
            </a:r>
            <a:r>
              <a:rPr lang="ko-KR" altLang="en-US" sz="1600" b="1" dirty="0" err="1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최호진</a:t>
            </a:r>
            <a:r>
              <a:rPr lang="ko-KR" altLang="en-US" sz="16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 김한준 </a:t>
            </a:r>
            <a:r>
              <a:rPr lang="ko-KR" altLang="en-US" sz="1600" b="1" dirty="0" err="1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김선림</a:t>
            </a:r>
            <a:endParaRPr lang="en-US" altLang="ko-KR" sz="1600" b="1" dirty="0">
              <a:solidFill>
                <a:schemeClr val="bg1"/>
              </a:solidFill>
              <a:latin typeface="NanumGothic" panose="020D0604000000000000" pitchFamily="34" charset="-127"/>
              <a:ea typeface="나눔스퀘어" panose="020B0600000101010101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        </a:t>
            </a:r>
            <a:r>
              <a:rPr lang="ko-KR" altLang="en-US" sz="16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이재원 윤선영 </a:t>
            </a:r>
            <a:r>
              <a:rPr lang="ko-KR" altLang="en-US" sz="1600" b="1" dirty="0" err="1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최가은</a:t>
            </a:r>
            <a:endParaRPr lang="en-US" altLang="ko-KR" sz="1600" b="1" dirty="0">
              <a:solidFill>
                <a:schemeClr val="bg1"/>
              </a:solidFill>
              <a:latin typeface="NanumGothic" panose="020D0604000000000000" pitchFamily="34" charset="-127"/>
              <a:ea typeface="나눔스퀘어" panose="020B060000010101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804DD-D7E4-EA48-B57C-D8D3B9DA4B71}"/>
              </a:ext>
            </a:extLst>
          </p:cNvPr>
          <p:cNvSpPr txBox="1"/>
          <p:nvPr/>
        </p:nvSpPr>
        <p:spPr>
          <a:xfrm>
            <a:off x="3972786" y="3055283"/>
            <a:ext cx="6593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800" b="1" dirty="0">
                <a:solidFill>
                  <a:srgbClr val="EF929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악성 댓글 </a:t>
            </a:r>
            <a:r>
              <a:rPr lang="ko-KR" altLang="en-US" sz="4800" b="1" dirty="0" err="1">
                <a:solidFill>
                  <a:srgbClr val="EF929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필터링</a:t>
            </a:r>
            <a:r>
              <a:rPr lang="ko-KR" altLang="en-US" sz="4800" b="1" dirty="0">
                <a:solidFill>
                  <a:srgbClr val="EF929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봇</a:t>
            </a:r>
            <a:endParaRPr lang="ko-KR" altLang="en-US" sz="4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Google Shape;254;p25">
            <a:extLst>
              <a:ext uri="{FF2B5EF4-FFF2-40B4-BE49-F238E27FC236}">
                <a16:creationId xmlns:a16="http://schemas.microsoft.com/office/drawing/2014/main" id="{8AE48673-2DC0-4CB8-A308-C52A4244BAD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3539" t="1994" b="4345"/>
          <a:stretch/>
        </p:blipFill>
        <p:spPr>
          <a:xfrm>
            <a:off x="0" y="1326183"/>
            <a:ext cx="3627801" cy="53246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01;p43">
            <a:extLst>
              <a:ext uri="{FF2B5EF4-FFF2-40B4-BE49-F238E27FC236}">
                <a16:creationId xmlns:a16="http://schemas.microsoft.com/office/drawing/2014/main" id="{74081766-3C12-400E-818C-40A5C97794BA}"/>
              </a:ext>
            </a:extLst>
          </p:cNvPr>
          <p:cNvSpPr txBox="1">
            <a:spLocks/>
          </p:cNvSpPr>
          <p:nvPr/>
        </p:nvSpPr>
        <p:spPr>
          <a:xfrm flipH="1">
            <a:off x="3017630" y="2319364"/>
            <a:ext cx="8441740" cy="670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ko-KR" altLang="en-US" sz="2400" b="1" dirty="0">
                <a:solidFill>
                  <a:schemeClr val="bg1"/>
                </a:solidFill>
                <a:ea typeface="나눔스퀘어" panose="020B0600000101010101"/>
              </a:rPr>
              <a:t>건전한 온라인 커뮤니케이션 문화 조성을 위한  </a:t>
            </a:r>
            <a:endParaRPr lang="en-US" sz="2400" b="1" dirty="0">
              <a:solidFill>
                <a:schemeClr val="bg1"/>
              </a:solidFill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87097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>
            <a:extLst>
              <a:ext uri="{FF2B5EF4-FFF2-40B4-BE49-F238E27FC236}">
                <a16:creationId xmlns:a16="http://schemas.microsoft.com/office/drawing/2014/main" id="{E6138C42-2D56-4048-957D-30EFBE78BE32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9BCCB7-0052-4388-83B7-97E5E6703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733" y="84615"/>
            <a:ext cx="1142689" cy="8757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DD73199-8E43-4A0D-98E1-EE6CFCB24CF7}"/>
              </a:ext>
            </a:extLst>
          </p:cNvPr>
          <p:cNvSpPr txBox="1"/>
          <p:nvPr/>
        </p:nvSpPr>
        <p:spPr>
          <a:xfrm>
            <a:off x="1040738" y="163948"/>
            <a:ext cx="1892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기획 배경</a:t>
            </a:r>
            <a:endParaRPr lang="ko-KR" alt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99B870-6099-49B3-84D7-E150B67CB70E}"/>
              </a:ext>
            </a:extLst>
          </p:cNvPr>
          <p:cNvSpPr txBox="1"/>
          <p:nvPr/>
        </p:nvSpPr>
        <p:spPr>
          <a:xfrm>
            <a:off x="2603773" y="1102267"/>
            <a:ext cx="4668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사이버 폭력</a:t>
            </a:r>
            <a:endParaRPr lang="en-US" altLang="ko-KR" sz="3600" b="1" dirty="0">
              <a:solidFill>
                <a:schemeClr val="bg1"/>
              </a:solidFill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111BEF-6A2A-4E5B-B1D0-A8013BCD431A}"/>
              </a:ext>
            </a:extLst>
          </p:cNvPr>
          <p:cNvSpPr txBox="1"/>
          <p:nvPr/>
        </p:nvSpPr>
        <p:spPr>
          <a:xfrm>
            <a:off x="6790171" y="6367538"/>
            <a:ext cx="6837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출처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방송통신위원회 </a:t>
            </a:r>
            <a:r>
              <a:rPr lang="en-US" altLang="ko-KR" dirty="0">
                <a:solidFill>
                  <a:schemeClr val="bg1"/>
                </a:solidFill>
              </a:rPr>
              <a:t>’2019</a:t>
            </a:r>
            <a:r>
              <a:rPr lang="ko-KR" altLang="en-US" dirty="0">
                <a:solidFill>
                  <a:schemeClr val="bg1"/>
                </a:solidFill>
              </a:rPr>
              <a:t> 사이버 폭력 실태조사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endParaRPr lang="ko-KR" altLang="en-US" dirty="0"/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D96583F3-093E-4579-9A53-8932530C77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0619872"/>
              </p:ext>
            </p:extLst>
          </p:nvPr>
        </p:nvGraphicFramePr>
        <p:xfrm>
          <a:off x="4724401" y="2516797"/>
          <a:ext cx="5095709" cy="3460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ED5AFC1F-F90C-440C-B249-D5171B32A286}"/>
              </a:ext>
            </a:extLst>
          </p:cNvPr>
          <p:cNvSpPr txBox="1"/>
          <p:nvPr/>
        </p:nvSpPr>
        <p:spPr>
          <a:xfrm>
            <a:off x="1073553" y="4079428"/>
            <a:ext cx="49051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국민 </a:t>
            </a:r>
            <a:r>
              <a:rPr lang="en-US" altLang="ko-KR" sz="24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2</a:t>
            </a:r>
            <a:r>
              <a:rPr lang="ko-KR" altLang="en-US" sz="24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명 중 </a:t>
            </a:r>
            <a:r>
              <a:rPr lang="en-US" altLang="ko-KR" sz="24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1</a:t>
            </a:r>
            <a:r>
              <a:rPr lang="ko-KR" altLang="en-US" sz="24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명이 </a:t>
            </a:r>
            <a:endParaRPr lang="en-US" altLang="ko-KR" sz="2400" dirty="0">
              <a:solidFill>
                <a:schemeClr val="bg1"/>
              </a:solidFill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ea typeface="나눔스퀘어" panose="020B0600000101010101" pitchFamily="50" charset="-127"/>
              </a:rPr>
              <a:t>악성 댓글 피해 경험 있다고 응답</a:t>
            </a:r>
            <a:endParaRPr lang="ko-KR" altLang="en-US" sz="2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3EBA1B-9C8A-48D7-BC86-DD72DD73DFE1}"/>
              </a:ext>
            </a:extLst>
          </p:cNvPr>
          <p:cNvSpPr txBox="1"/>
          <p:nvPr/>
        </p:nvSpPr>
        <p:spPr>
          <a:xfrm>
            <a:off x="1166831" y="2967335"/>
            <a:ext cx="16403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rgbClr val="C63A3A"/>
                </a:solidFill>
                <a:latin typeface="+mn-lt"/>
                <a:ea typeface="-윤고딕320" charset="-127"/>
              </a:rPr>
              <a:t>49%</a:t>
            </a:r>
            <a:endParaRPr lang="ko-KR" altLang="en-US" sz="540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38DAA3-C9E5-4981-8F8E-8A6A3335CA84}"/>
              </a:ext>
            </a:extLst>
          </p:cNvPr>
          <p:cNvGrpSpPr/>
          <p:nvPr/>
        </p:nvGrpSpPr>
        <p:grpSpPr>
          <a:xfrm>
            <a:off x="5395207" y="742234"/>
            <a:ext cx="2922818" cy="1044423"/>
            <a:chOff x="6367847" y="611372"/>
            <a:chExt cx="2922818" cy="10444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4483DF-EBF8-49C1-B096-F66A456BAF8A}"/>
                </a:ext>
              </a:extLst>
            </p:cNvPr>
            <p:cNvSpPr txBox="1"/>
            <p:nvPr/>
          </p:nvSpPr>
          <p:spPr>
            <a:xfrm>
              <a:off x="6644448" y="947909"/>
              <a:ext cx="264621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ea typeface="나눔스퀘어" panose="020B0600000101010101" pitchFamily="50" charset="-127"/>
                </a:rPr>
                <a:t>악성 댓글</a:t>
              </a:r>
              <a:endParaRPr lang="ko-KR" altLang="en-US" sz="40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B6C681F-886D-40E1-96AA-33945BD8715F}"/>
                </a:ext>
              </a:extLst>
            </p:cNvPr>
            <p:cNvSpPr txBox="1"/>
            <p:nvPr/>
          </p:nvSpPr>
          <p:spPr>
            <a:xfrm>
              <a:off x="8836695" y="611372"/>
              <a:ext cx="4539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60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”</a:t>
              </a:r>
              <a:endParaRPr kumimoji="1" lang="ko-KR" altLang="en-US" sz="6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9E0ECF7-8570-48C8-AE1C-75CEEE6B04AA}"/>
                </a:ext>
              </a:extLst>
            </p:cNvPr>
            <p:cNvSpPr txBox="1"/>
            <p:nvPr/>
          </p:nvSpPr>
          <p:spPr>
            <a:xfrm>
              <a:off x="6367847" y="611373"/>
              <a:ext cx="35348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“</a:t>
              </a:r>
              <a:endParaRPr kumimoji="1" lang="ko-KR" altLang="en-US" sz="6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36E77DD-9C89-418C-B378-A19B4B88FD82}"/>
              </a:ext>
            </a:extLst>
          </p:cNvPr>
          <p:cNvSpPr txBox="1"/>
          <p:nvPr/>
        </p:nvSpPr>
        <p:spPr>
          <a:xfrm>
            <a:off x="5978726" y="4079428"/>
            <a:ext cx="877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lt"/>
                <a:ea typeface="-윤고딕320" charset="-127"/>
              </a:rPr>
              <a:t>49%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30EFA9B-6CE3-424B-A7C6-279434CC91AA}"/>
              </a:ext>
            </a:extLst>
          </p:cNvPr>
          <p:cNvSpPr txBox="1"/>
          <p:nvPr/>
        </p:nvSpPr>
        <p:spPr>
          <a:xfrm>
            <a:off x="8008705" y="4183337"/>
            <a:ext cx="877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lt"/>
                <a:ea typeface="-윤고딕320" charset="-127"/>
              </a:rPr>
              <a:t>51%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052" name="Picture 4" descr="악성댓글 (댓글), 악플러, 범죄, 댓글, 말풍선, 스마트폰 (jv11951657) - 게티이미지뱅크">
            <a:extLst>
              <a:ext uri="{FF2B5EF4-FFF2-40B4-BE49-F238E27FC236}">
                <a16:creationId xmlns:a16="http://schemas.microsoft.com/office/drawing/2014/main" id="{94A82B03-96FD-4025-9BE0-26267CE9A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00" b="94600" l="1130" r="96893">
                        <a14:foregroundMark x1="16384" y1="86200" x2="16102" y2="94600"/>
                        <a14:foregroundMark x1="74011" y1="9600" x2="58757" y2="5800"/>
                        <a14:foregroundMark x1="58757" y1="5800" x2="57910" y2="17000"/>
                        <a14:foregroundMark x1="57910" y1="17000" x2="74576" y2="15400"/>
                        <a14:foregroundMark x1="74576" y1="15400" x2="69492" y2="11200"/>
                        <a14:foregroundMark x1="86441" y1="30600" x2="97175" y2="30600"/>
                        <a14:foregroundMark x1="33051" y1="23200" x2="15254" y2="21000"/>
                        <a14:foregroundMark x1="15254" y1="21000" x2="1130" y2="22800"/>
                        <a14:foregroundMark x1="1130" y1="22800" x2="1130" y2="2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010" y="1996076"/>
            <a:ext cx="3062990" cy="432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532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[R] 28"/>
          <p:cNvCxnSpPr/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67733" y="84615"/>
            <a:ext cx="1142689" cy="87578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40738" y="163948"/>
            <a:ext cx="1892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기획 배경</a:t>
            </a:r>
            <a:endParaRPr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6D0252-92E2-5D40-A5C0-3865CEFF2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82" y="1268741"/>
            <a:ext cx="6405307" cy="3558504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B74F9C5-B4B7-F840-BD16-BBEF3B37C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989" y="3718567"/>
            <a:ext cx="5599251" cy="25247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[R] 28"/>
          <p:cNvCxnSpPr/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67733" y="84615"/>
            <a:ext cx="1142689" cy="87578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40738" y="163948"/>
            <a:ext cx="1892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기획 배경</a:t>
            </a:r>
            <a:endParaRPr lang="ko-KR" altLang="en-US" sz="2800" dirty="0"/>
          </a:p>
        </p:txBody>
      </p:sp>
      <p:pic>
        <p:nvPicPr>
          <p:cNvPr id="1032" name="Picture 8" descr="영상] 악플이 만든 대학생 사망, 입장 없는 에브리타임… “죽음 누가 책임지나” | 뉴스클레임"/>
          <p:cNvPicPr>
            <a:picLocks noChangeAspect="1" noChangeArrowheads="1"/>
          </p:cNvPicPr>
          <p:nvPr/>
        </p:nvPicPr>
        <p:blipFill rotWithShape="1">
          <a:blip r:embed="rId4"/>
          <a:srcRect l="20487" b="545"/>
          <a:stretch/>
        </p:blipFill>
        <p:spPr>
          <a:xfrm>
            <a:off x="7864132" y="1273941"/>
            <a:ext cx="4327868" cy="3044979"/>
          </a:xfrm>
          <a:prstGeom prst="rect">
            <a:avLst/>
          </a:prstGeom>
          <a:noFill/>
        </p:spPr>
      </p:pic>
      <p:grpSp>
        <p:nvGrpSpPr>
          <p:cNvPr id="27" name="그룹 26"/>
          <p:cNvGrpSpPr/>
          <p:nvPr/>
        </p:nvGrpSpPr>
        <p:grpSpPr>
          <a:xfrm>
            <a:off x="503460" y="1273941"/>
            <a:ext cx="6937698" cy="4426780"/>
            <a:chOff x="1294747" y="946989"/>
            <a:chExt cx="8860453" cy="4865570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5"/>
            <a:srcRect t="16850"/>
            <a:stretch>
              <a:fillRect/>
            </a:stretch>
          </p:blipFill>
          <p:spPr>
            <a:xfrm>
              <a:off x="1325914" y="946989"/>
              <a:ext cx="8829283" cy="1204093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/>
            <a:srcRect t="6170" r="11370"/>
            <a:stretch>
              <a:fillRect/>
            </a:stretch>
          </p:blipFill>
          <p:spPr>
            <a:xfrm>
              <a:off x="1325917" y="2321208"/>
              <a:ext cx="8829283" cy="1204093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7"/>
            <a:srcRect l="-190" t="-740" r="5390" b="740"/>
            <a:stretch>
              <a:fillRect/>
            </a:stretch>
          </p:blipFill>
          <p:spPr>
            <a:xfrm>
              <a:off x="1294747" y="3688998"/>
              <a:ext cx="8860452" cy="1042659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25917" y="4905760"/>
              <a:ext cx="8829279" cy="906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104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[R] 28"/>
          <p:cNvCxnSpPr/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67733" y="84615"/>
            <a:ext cx="1142689" cy="87578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40738" y="163948"/>
            <a:ext cx="1892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기획 배경</a:t>
            </a:r>
            <a:endParaRPr lang="ko-KR" altLang="en-US" sz="2800" dirty="0"/>
          </a:p>
        </p:txBody>
      </p:sp>
      <p:pic>
        <p:nvPicPr>
          <p:cNvPr id="1032" name="Picture 8" descr="영상] 악플이 만든 대학생 사망, 입장 없는 에브리타임… “죽음 누가 책임지나” | 뉴스클레임"/>
          <p:cNvPicPr>
            <a:picLocks noChangeAspect="1" noChangeArrowheads="1"/>
          </p:cNvPicPr>
          <p:nvPr/>
        </p:nvPicPr>
        <p:blipFill rotWithShape="1">
          <a:blip r:embed="rId4"/>
          <a:srcRect l="20487" b="545"/>
          <a:stretch/>
        </p:blipFill>
        <p:spPr>
          <a:xfrm>
            <a:off x="7864132" y="1273941"/>
            <a:ext cx="4327868" cy="3044979"/>
          </a:xfrm>
          <a:prstGeom prst="rect">
            <a:avLst/>
          </a:prstGeom>
          <a:noFill/>
        </p:spPr>
      </p:pic>
      <p:grpSp>
        <p:nvGrpSpPr>
          <p:cNvPr id="27" name="그룹 26"/>
          <p:cNvGrpSpPr/>
          <p:nvPr/>
        </p:nvGrpSpPr>
        <p:grpSpPr>
          <a:xfrm>
            <a:off x="503460" y="1273941"/>
            <a:ext cx="6937698" cy="4426780"/>
            <a:chOff x="1294747" y="946989"/>
            <a:chExt cx="8860453" cy="4865570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5"/>
            <a:srcRect t="16850"/>
            <a:stretch>
              <a:fillRect/>
            </a:stretch>
          </p:blipFill>
          <p:spPr>
            <a:xfrm>
              <a:off x="1325914" y="946989"/>
              <a:ext cx="8829283" cy="1204093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/>
            <a:srcRect t="6170" r="11370"/>
            <a:stretch>
              <a:fillRect/>
            </a:stretch>
          </p:blipFill>
          <p:spPr>
            <a:xfrm>
              <a:off x="1325917" y="2321208"/>
              <a:ext cx="8829283" cy="1204093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7"/>
            <a:srcRect l="-190" t="-740" r="5390" b="740"/>
            <a:stretch>
              <a:fillRect/>
            </a:stretch>
          </p:blipFill>
          <p:spPr>
            <a:xfrm>
              <a:off x="1294747" y="3688998"/>
              <a:ext cx="8860452" cy="1042659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25917" y="4905760"/>
              <a:ext cx="8829279" cy="906799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00F8DF-9F75-3C42-A014-3E53BED1E86C}"/>
              </a:ext>
            </a:extLst>
          </p:cNvPr>
          <p:cNvSpPr/>
          <p:nvPr/>
        </p:nvSpPr>
        <p:spPr>
          <a:xfrm>
            <a:off x="-45998" y="-40062"/>
            <a:ext cx="12283996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30266-2C96-7C43-91A8-EF367C1F48F6}"/>
              </a:ext>
            </a:extLst>
          </p:cNvPr>
          <p:cNvSpPr txBox="1"/>
          <p:nvPr/>
        </p:nvSpPr>
        <p:spPr>
          <a:xfrm>
            <a:off x="2715148" y="2668507"/>
            <a:ext cx="8560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 공인은 물론 일반인도 피해가 심각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C9F85F-CBC6-F74F-9A40-CBC790DF1C74}"/>
              </a:ext>
            </a:extLst>
          </p:cNvPr>
          <p:cNvSpPr txBox="1"/>
          <p:nvPr/>
        </p:nvSpPr>
        <p:spPr>
          <a:xfrm>
            <a:off x="2277451" y="3517929"/>
            <a:ext cx="83636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악플은 해결이 시급한 사회 문제 </a:t>
            </a:r>
          </a:p>
        </p:txBody>
      </p:sp>
    </p:spTree>
    <p:extLst>
      <p:ext uri="{BB962C8B-B14F-4D97-AF65-F5344CB8AC3E}">
        <p14:creationId xmlns:p14="http://schemas.microsoft.com/office/powerpoint/2010/main" val="52007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13BD17BC-F87A-445A-95AD-A8A8DB10CA55}"/>
              </a:ext>
            </a:extLst>
          </p:cNvPr>
          <p:cNvSpPr/>
          <p:nvPr/>
        </p:nvSpPr>
        <p:spPr>
          <a:xfrm rot="10800000">
            <a:off x="0" y="1427017"/>
            <a:ext cx="1027780" cy="5961518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1E6713-1CB7-45AB-BA9D-FDE5B0B4407A}"/>
              </a:ext>
            </a:extLst>
          </p:cNvPr>
          <p:cNvSpPr/>
          <p:nvPr/>
        </p:nvSpPr>
        <p:spPr>
          <a:xfrm>
            <a:off x="11478491" y="5396092"/>
            <a:ext cx="713509" cy="1461908"/>
          </a:xfrm>
          <a:prstGeom prst="rect">
            <a:avLst/>
          </a:prstGeom>
          <a:solidFill>
            <a:srgbClr val="EF9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5" name="Google Shape;605;p31">
            <a:extLst>
              <a:ext uri="{FF2B5EF4-FFF2-40B4-BE49-F238E27FC236}">
                <a16:creationId xmlns:a16="http://schemas.microsoft.com/office/drawing/2014/main" id="{EAE19439-4C1E-44DD-8AEC-21D35F66A5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6954042" y="3085955"/>
            <a:ext cx="6006885" cy="1964768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Definition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endParaRPr b="1" dirty="0">
              <a:solidFill>
                <a:srgbClr val="21204D"/>
              </a:solidFill>
              <a:latin typeface="Saira ExtraCondensed SemiBold" panose="020B0600000101010101" charset="0"/>
              <a:cs typeface="Saira ExtraCondensed SemiBold" panose="020B0600000101010101" charset="0"/>
            </a:endParaRPr>
          </a:p>
        </p:txBody>
      </p:sp>
      <p:pic>
        <p:nvPicPr>
          <p:cNvPr id="6" name="Google Shape;570;p33">
            <a:extLst>
              <a:ext uri="{FF2B5EF4-FFF2-40B4-BE49-F238E27FC236}">
                <a16:creationId xmlns:a16="http://schemas.microsoft.com/office/drawing/2014/main" id="{9F938AF3-16C1-4676-AC65-54A8AD01DB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37256" y="1628758"/>
            <a:ext cx="4980709" cy="513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C3A44A-5762-4981-A388-94F415023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5871" y="1427017"/>
            <a:ext cx="1708482" cy="1310871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44E5833-CA8E-4825-8B2A-506BDF920267}"/>
              </a:ext>
            </a:extLst>
          </p:cNvPr>
          <p:cNvCxnSpPr>
            <a:cxnSpLocks/>
          </p:cNvCxnSpPr>
          <p:nvPr/>
        </p:nvCxnSpPr>
        <p:spPr>
          <a:xfrm>
            <a:off x="6866832" y="4568790"/>
            <a:ext cx="5325168" cy="0"/>
          </a:xfrm>
          <a:prstGeom prst="line">
            <a:avLst/>
          </a:prstGeom>
          <a:ln w="28575"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40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0" y="1360057"/>
            <a:ext cx="1454727" cy="54979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10727748" y="1360058"/>
            <a:ext cx="1454727" cy="549794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49210" y="244341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악플 기준 정의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129552" y="110105"/>
            <a:ext cx="1078762" cy="82770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54727" y="4436273"/>
            <a:ext cx="2876073" cy="155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 </a:t>
            </a: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욕설</a:t>
            </a: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/</a:t>
            </a: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비속어 뭉치</a:t>
            </a:r>
          </a:p>
          <a:p>
            <a:pPr lvl="0">
              <a:defRPr/>
            </a:pP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ea typeface="나눔스퀘어"/>
            </a:endParaRPr>
          </a:p>
          <a:p>
            <a:pPr lvl="0">
              <a:defRPr/>
            </a:pP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ea typeface="나눔스퀘어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96869" y="2458925"/>
            <a:ext cx="2340404" cy="822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    정태륭 </a:t>
            </a:r>
          </a:p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[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한국욕설백과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]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8495" y="2174658"/>
            <a:ext cx="1391189" cy="1391189"/>
            <a:chOff x="1290883" y="1981384"/>
            <a:chExt cx="834663" cy="834663"/>
          </a:xfrm>
        </p:grpSpPr>
        <p:sp>
          <p:nvSpPr>
            <p:cNvPr id="34" name="타원 33"/>
            <p:cNvSpPr/>
            <p:nvPr/>
          </p:nvSpPr>
          <p:spPr>
            <a:xfrm>
              <a:off x="1290883" y="1981384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35" name="Group 19"/>
            <p:cNvGrpSpPr>
              <a:grpSpLocks noChangeAspect="1"/>
            </p:cNvGrpSpPr>
            <p:nvPr/>
          </p:nvGrpSpPr>
          <p:grpSpPr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36" name="Freeform 20"/>
              <p:cNvSpPr/>
              <p:nvPr/>
            </p:nvSpPr>
            <p:spPr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2"/>
              <p:cNvSpPr/>
              <p:nvPr/>
            </p:nvSpPr>
            <p:spPr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3"/>
              <p:cNvSpPr/>
              <p:nvPr/>
            </p:nvSpPr>
            <p:spPr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4"/>
              <p:cNvSpPr/>
              <p:nvPr/>
            </p:nvSpPr>
            <p:spPr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5"/>
              <p:cNvSpPr/>
              <p:nvPr/>
            </p:nvSpPr>
            <p:spPr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6"/>
              <p:cNvSpPr/>
              <p:nvPr/>
            </p:nvSpPr>
            <p:spPr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7"/>
              <p:cNvSpPr/>
              <p:nvPr/>
            </p:nvSpPr>
            <p:spPr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06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8"/>
              <p:cNvSpPr/>
              <p:nvPr/>
            </p:nvSpPr>
            <p:spPr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Rectangle 29"/>
              <p:cNvSpPr>
                <a:spLocks noChangeArrowheads="1"/>
              </p:cNvSpPr>
              <p:nvPr/>
            </p:nvSpPr>
            <p:spPr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Rectangle 30"/>
              <p:cNvSpPr>
                <a:spLocks noChangeArrowheads="1"/>
              </p:cNvSpPr>
              <p:nvPr/>
            </p:nvSpPr>
            <p:spPr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Rectangle 31"/>
              <p:cNvSpPr>
                <a:spLocks noChangeArrowheads="1"/>
              </p:cNvSpPr>
              <p:nvPr/>
            </p:nvSpPr>
            <p:spPr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3"/>
              <p:cNvSpPr>
                <a:spLocks noEditPoints="1"/>
              </p:cNvSpPr>
              <p:nvPr/>
            </p:nvSpPr>
            <p:spPr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4"/>
              <p:cNvSpPr/>
              <p:nvPr/>
            </p:nvSpPr>
            <p:spPr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5"/>
              <p:cNvSpPr/>
              <p:nvPr/>
            </p:nvSpPr>
            <p:spPr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6"/>
              <p:cNvSpPr/>
              <p:nvPr/>
            </p:nvSpPr>
            <p:spPr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37"/>
              <p:cNvSpPr/>
              <p:nvPr/>
            </p:nvSpPr>
            <p:spPr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38"/>
              <p:cNvSpPr/>
              <p:nvPr/>
            </p:nvSpPr>
            <p:spPr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6417070" y="4264226"/>
            <a:ext cx="1391189" cy="1391189"/>
            <a:chOff x="4647937" y="1987230"/>
            <a:chExt cx="834663" cy="834663"/>
          </a:xfrm>
        </p:grpSpPr>
        <p:sp>
          <p:nvSpPr>
            <p:cNvPr id="56" name="타원 55"/>
            <p:cNvSpPr/>
            <p:nvPr/>
          </p:nvSpPr>
          <p:spPr>
            <a:xfrm>
              <a:off x="4647937" y="1987230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57" name="Group 58"/>
            <p:cNvGrpSpPr>
              <a:grpSpLocks noChangeAspect="1"/>
            </p:cNvGrpSpPr>
            <p:nvPr/>
          </p:nvGrpSpPr>
          <p:grpSpPr>
            <a:xfrm>
              <a:off x="4875003" y="2175497"/>
              <a:ext cx="367555" cy="452352"/>
              <a:chOff x="6133" y="1070"/>
              <a:chExt cx="1218" cy="1499"/>
            </a:xfrm>
          </p:grpSpPr>
          <p:sp>
            <p:nvSpPr>
              <p:cNvPr id="58" name="Freeform 59"/>
              <p:cNvSpPr/>
              <p:nvPr/>
            </p:nvSpPr>
            <p:spPr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60"/>
              <p:cNvSpPr>
                <a:spLocks noEditPoints="1"/>
              </p:cNvSpPr>
              <p:nvPr/>
            </p:nvSpPr>
            <p:spPr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Rectangle 62"/>
              <p:cNvSpPr>
                <a:spLocks noChangeArrowheads="1"/>
              </p:cNvSpPr>
              <p:nvPr/>
            </p:nvSpPr>
            <p:spPr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63"/>
              <p:cNvSpPr>
                <a:spLocks noEditPoints="1"/>
              </p:cNvSpPr>
              <p:nvPr/>
            </p:nvSpPr>
            <p:spPr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64"/>
              <p:cNvSpPr/>
              <p:nvPr/>
            </p:nvSpPr>
            <p:spPr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6"/>
              <p:cNvSpPr>
                <a:spLocks noEditPoints="1"/>
              </p:cNvSpPr>
              <p:nvPr/>
            </p:nvSpPr>
            <p:spPr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7"/>
              <p:cNvSpPr/>
              <p:nvPr/>
            </p:nvSpPr>
            <p:spPr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Rectangle 68"/>
              <p:cNvSpPr>
                <a:spLocks noChangeArrowheads="1"/>
              </p:cNvSpPr>
              <p:nvPr/>
            </p:nvSpPr>
            <p:spPr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Rectangle 69"/>
              <p:cNvSpPr>
                <a:spLocks noChangeArrowheads="1"/>
              </p:cNvSpPr>
              <p:nvPr/>
            </p:nvSpPr>
            <p:spPr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Rectangle 70"/>
              <p:cNvSpPr>
                <a:spLocks noChangeArrowheads="1"/>
              </p:cNvSpPr>
              <p:nvPr/>
            </p:nvSpPr>
            <p:spPr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Rectangle 71"/>
              <p:cNvSpPr>
                <a:spLocks noChangeArrowheads="1"/>
              </p:cNvSpPr>
              <p:nvPr/>
            </p:nvSpPr>
            <p:spPr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Rectangle 72"/>
              <p:cNvSpPr>
                <a:spLocks noChangeArrowheads="1"/>
              </p:cNvSpPr>
              <p:nvPr/>
            </p:nvSpPr>
            <p:spPr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Rectangle 73"/>
              <p:cNvSpPr>
                <a:spLocks noChangeArrowheads="1"/>
              </p:cNvSpPr>
              <p:nvPr/>
            </p:nvSpPr>
            <p:spPr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Rectangle 74"/>
              <p:cNvSpPr>
                <a:spLocks noChangeArrowheads="1"/>
              </p:cNvSpPr>
              <p:nvPr/>
            </p:nvSpPr>
            <p:spPr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Rectangle 75"/>
              <p:cNvSpPr>
                <a:spLocks noChangeArrowheads="1"/>
              </p:cNvSpPr>
              <p:nvPr/>
            </p:nvSpPr>
            <p:spPr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76"/>
              <p:cNvSpPr/>
              <p:nvPr/>
            </p:nvSpPr>
            <p:spPr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Rectangle 77"/>
              <p:cNvSpPr>
                <a:spLocks noChangeArrowheads="1"/>
              </p:cNvSpPr>
              <p:nvPr/>
            </p:nvSpPr>
            <p:spPr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4484906" y="4232244"/>
            <a:ext cx="1391189" cy="1391189"/>
            <a:chOff x="8004991" y="1993076"/>
            <a:chExt cx="834663" cy="834663"/>
          </a:xfrm>
        </p:grpSpPr>
        <p:sp>
          <p:nvSpPr>
            <p:cNvPr id="78" name="타원 77"/>
            <p:cNvSpPr/>
            <p:nvPr/>
          </p:nvSpPr>
          <p:spPr>
            <a:xfrm>
              <a:off x="8004991" y="1993076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79" name="Group 41"/>
            <p:cNvGrpSpPr>
              <a:grpSpLocks noChangeAspect="1"/>
            </p:cNvGrpSpPr>
            <p:nvPr/>
          </p:nvGrpSpPr>
          <p:grpSpPr>
            <a:xfrm>
              <a:off x="8115816" y="2161216"/>
              <a:ext cx="503215" cy="503550"/>
              <a:chOff x="4388" y="2708"/>
              <a:chExt cx="1500" cy="1501"/>
            </a:xfrm>
          </p:grpSpPr>
          <p:sp>
            <p:nvSpPr>
              <p:cNvPr id="80" name="Freeform 42"/>
              <p:cNvSpPr>
                <a:spLocks noEditPoints="1"/>
              </p:cNvSpPr>
              <p:nvPr/>
            </p:nvSpPr>
            <p:spPr>
              <a:xfrm>
                <a:off x="4388" y="2709"/>
                <a:ext cx="750" cy="1500"/>
              </a:xfrm>
              <a:custGeom>
                <a:avLst/>
                <a:gdLst>
                  <a:gd name="T0" fmla="*/ 4501 w 4501"/>
                  <a:gd name="T1" fmla="*/ 282 h 9004"/>
                  <a:gd name="T2" fmla="*/ 3874 w 4501"/>
                  <a:gd name="T3" fmla="*/ 50 h 9004"/>
                  <a:gd name="T4" fmla="*/ 3769 w 4501"/>
                  <a:gd name="T5" fmla="*/ 353 h 9004"/>
                  <a:gd name="T6" fmla="*/ 3431 w 4501"/>
                  <a:gd name="T7" fmla="*/ 127 h 9004"/>
                  <a:gd name="T8" fmla="*/ 2729 w 4501"/>
                  <a:gd name="T9" fmla="*/ 675 h 9004"/>
                  <a:gd name="T10" fmla="*/ 2883 w 4501"/>
                  <a:gd name="T11" fmla="*/ 310 h 9004"/>
                  <a:gd name="T12" fmla="*/ 2729 w 4501"/>
                  <a:gd name="T13" fmla="*/ 675 h 9004"/>
                  <a:gd name="T14" fmla="*/ 2300 w 4501"/>
                  <a:gd name="T15" fmla="*/ 580 h 9004"/>
                  <a:gd name="T16" fmla="*/ 2402 w 4501"/>
                  <a:gd name="T17" fmla="*/ 843 h 9004"/>
                  <a:gd name="T18" fmla="*/ 1632 w 4501"/>
                  <a:gd name="T19" fmla="*/ 1042 h 9004"/>
                  <a:gd name="T20" fmla="*/ 1814 w 4501"/>
                  <a:gd name="T21" fmla="*/ 1253 h 9004"/>
                  <a:gd name="T22" fmla="*/ 1617 w 4501"/>
                  <a:gd name="T23" fmla="*/ 1421 h 9004"/>
                  <a:gd name="T24" fmla="*/ 886 w 4501"/>
                  <a:gd name="T25" fmla="*/ 1824 h 9004"/>
                  <a:gd name="T26" fmla="*/ 1069 w 4501"/>
                  <a:gd name="T27" fmla="*/ 2041 h 9004"/>
                  <a:gd name="T28" fmla="*/ 641 w 4501"/>
                  <a:gd name="T29" fmla="*/ 2188 h 9004"/>
                  <a:gd name="T30" fmla="*/ 820 w 4501"/>
                  <a:gd name="T31" fmla="*/ 2443 h 9004"/>
                  <a:gd name="T32" fmla="*/ 319 w 4501"/>
                  <a:gd name="T33" fmla="*/ 2833 h 9004"/>
                  <a:gd name="T34" fmla="*/ 631 w 4501"/>
                  <a:gd name="T35" fmla="*/ 2807 h 9004"/>
                  <a:gd name="T36" fmla="*/ 127 w 4501"/>
                  <a:gd name="T37" fmla="*/ 3447 h 9004"/>
                  <a:gd name="T38" fmla="*/ 464 w 4501"/>
                  <a:gd name="T39" fmla="*/ 3250 h 9004"/>
                  <a:gd name="T40" fmla="*/ 309 w 4501"/>
                  <a:gd name="T41" fmla="*/ 4052 h 9004"/>
                  <a:gd name="T42" fmla="*/ 351 w 4501"/>
                  <a:gd name="T43" fmla="*/ 3785 h 9004"/>
                  <a:gd name="T44" fmla="*/ 309 w 4501"/>
                  <a:gd name="T45" fmla="*/ 4052 h 9004"/>
                  <a:gd name="T46" fmla="*/ 282 w 4501"/>
                  <a:gd name="T47" fmla="*/ 4333 h 9004"/>
                  <a:gd name="T48" fmla="*/ 56 w 4501"/>
                  <a:gd name="T49" fmla="*/ 5191 h 9004"/>
                  <a:gd name="T50" fmla="*/ 309 w 4501"/>
                  <a:gd name="T51" fmla="*/ 4882 h 9004"/>
                  <a:gd name="T52" fmla="*/ 56 w 4501"/>
                  <a:gd name="T53" fmla="*/ 5191 h 9004"/>
                  <a:gd name="T54" fmla="*/ 98 w 4501"/>
                  <a:gd name="T55" fmla="*/ 5473 h 9004"/>
                  <a:gd name="T56" fmla="*/ 450 w 4501"/>
                  <a:gd name="T57" fmla="*/ 5684 h 9004"/>
                  <a:gd name="T58" fmla="*/ 283 w 4501"/>
                  <a:gd name="T59" fmla="*/ 6101 h 9004"/>
                  <a:gd name="T60" fmla="*/ 603 w 4501"/>
                  <a:gd name="T61" fmla="*/ 6127 h 9004"/>
                  <a:gd name="T62" fmla="*/ 593 w 4501"/>
                  <a:gd name="T63" fmla="*/ 6746 h 9004"/>
                  <a:gd name="T64" fmla="*/ 809 w 4501"/>
                  <a:gd name="T65" fmla="*/ 6549 h 9004"/>
                  <a:gd name="T66" fmla="*/ 928 w 4501"/>
                  <a:gd name="T67" fmla="*/ 7233 h 9004"/>
                  <a:gd name="T68" fmla="*/ 1068 w 4501"/>
                  <a:gd name="T69" fmla="*/ 6947 h 9004"/>
                  <a:gd name="T70" fmla="*/ 1350 w 4501"/>
                  <a:gd name="T71" fmla="*/ 7723 h 9004"/>
                  <a:gd name="T72" fmla="*/ 1364 w 4501"/>
                  <a:gd name="T73" fmla="*/ 7330 h 9004"/>
                  <a:gd name="T74" fmla="*/ 1350 w 4501"/>
                  <a:gd name="T75" fmla="*/ 7723 h 9004"/>
                  <a:gd name="T76" fmla="*/ 1575 w 4501"/>
                  <a:gd name="T77" fmla="*/ 7921 h 9004"/>
                  <a:gd name="T78" fmla="*/ 2278 w 4501"/>
                  <a:gd name="T79" fmla="*/ 8413 h 9004"/>
                  <a:gd name="T80" fmla="*/ 2180 w 4501"/>
                  <a:gd name="T81" fmla="*/ 8019 h 9004"/>
                  <a:gd name="T82" fmla="*/ 2419 w 4501"/>
                  <a:gd name="T83" fmla="*/ 8160 h 9004"/>
                  <a:gd name="T84" fmla="*/ 2597 w 4501"/>
                  <a:gd name="T85" fmla="*/ 8598 h 9004"/>
                  <a:gd name="T86" fmla="*/ 2848 w 4501"/>
                  <a:gd name="T87" fmla="*/ 8397 h 9004"/>
                  <a:gd name="T88" fmla="*/ 3207 w 4501"/>
                  <a:gd name="T89" fmla="*/ 8820 h 9004"/>
                  <a:gd name="T90" fmla="*/ 3418 w 4501"/>
                  <a:gd name="T91" fmla="*/ 8596 h 9004"/>
                  <a:gd name="T92" fmla="*/ 3642 w 4501"/>
                  <a:gd name="T93" fmla="*/ 8920 h 9004"/>
                  <a:gd name="T94" fmla="*/ 3924 w 4501"/>
                  <a:gd name="T95" fmla="*/ 8962 h 9004"/>
                  <a:gd name="T96" fmla="*/ 4206 w 4501"/>
                  <a:gd name="T97" fmla="*/ 8989 h 9004"/>
                  <a:gd name="T98" fmla="*/ 4486 w 4501"/>
                  <a:gd name="T99" fmla="*/ 8722 h 9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01" h="9004">
                    <a:moveTo>
                      <a:pt x="4304" y="282"/>
                    </a:moveTo>
                    <a:lnTo>
                      <a:pt x="4290" y="0"/>
                    </a:lnTo>
                    <a:lnTo>
                      <a:pt x="4501" y="0"/>
                    </a:lnTo>
                    <a:lnTo>
                      <a:pt x="4501" y="282"/>
                    </a:lnTo>
                    <a:lnTo>
                      <a:pt x="4304" y="282"/>
                    </a:lnTo>
                    <a:close/>
                    <a:moveTo>
                      <a:pt x="3769" y="353"/>
                    </a:moveTo>
                    <a:lnTo>
                      <a:pt x="3727" y="71"/>
                    </a:lnTo>
                    <a:lnTo>
                      <a:pt x="3874" y="50"/>
                    </a:lnTo>
                    <a:lnTo>
                      <a:pt x="4008" y="29"/>
                    </a:lnTo>
                    <a:lnTo>
                      <a:pt x="4037" y="310"/>
                    </a:lnTo>
                    <a:lnTo>
                      <a:pt x="3896" y="331"/>
                    </a:lnTo>
                    <a:lnTo>
                      <a:pt x="3769" y="353"/>
                    </a:lnTo>
                    <a:close/>
                    <a:moveTo>
                      <a:pt x="3235" y="479"/>
                    </a:moveTo>
                    <a:lnTo>
                      <a:pt x="3151" y="211"/>
                    </a:lnTo>
                    <a:lnTo>
                      <a:pt x="3291" y="169"/>
                    </a:lnTo>
                    <a:lnTo>
                      <a:pt x="3431" y="127"/>
                    </a:lnTo>
                    <a:lnTo>
                      <a:pt x="3502" y="395"/>
                    </a:lnTo>
                    <a:lnTo>
                      <a:pt x="3368" y="437"/>
                    </a:lnTo>
                    <a:lnTo>
                      <a:pt x="3235" y="479"/>
                    </a:lnTo>
                    <a:close/>
                    <a:moveTo>
                      <a:pt x="2729" y="675"/>
                    </a:moveTo>
                    <a:lnTo>
                      <a:pt x="2616" y="422"/>
                    </a:lnTo>
                    <a:lnTo>
                      <a:pt x="2681" y="391"/>
                    </a:lnTo>
                    <a:lnTo>
                      <a:pt x="2819" y="333"/>
                    </a:lnTo>
                    <a:lnTo>
                      <a:pt x="2883" y="310"/>
                    </a:lnTo>
                    <a:lnTo>
                      <a:pt x="2982" y="564"/>
                    </a:lnTo>
                    <a:lnTo>
                      <a:pt x="2919" y="593"/>
                    </a:lnTo>
                    <a:lnTo>
                      <a:pt x="2792" y="646"/>
                    </a:lnTo>
                    <a:lnTo>
                      <a:pt x="2729" y="675"/>
                    </a:lnTo>
                    <a:close/>
                    <a:moveTo>
                      <a:pt x="2250" y="929"/>
                    </a:moveTo>
                    <a:lnTo>
                      <a:pt x="2110" y="690"/>
                    </a:lnTo>
                    <a:lnTo>
                      <a:pt x="2173" y="649"/>
                    </a:lnTo>
                    <a:lnTo>
                      <a:pt x="2300" y="580"/>
                    </a:lnTo>
                    <a:lnTo>
                      <a:pt x="2363" y="549"/>
                    </a:lnTo>
                    <a:lnTo>
                      <a:pt x="2503" y="802"/>
                    </a:lnTo>
                    <a:lnTo>
                      <a:pt x="2467" y="814"/>
                    </a:lnTo>
                    <a:lnTo>
                      <a:pt x="2402" y="843"/>
                    </a:lnTo>
                    <a:lnTo>
                      <a:pt x="2312" y="896"/>
                    </a:lnTo>
                    <a:lnTo>
                      <a:pt x="2250" y="929"/>
                    </a:lnTo>
                    <a:close/>
                    <a:moveTo>
                      <a:pt x="1814" y="1253"/>
                    </a:moveTo>
                    <a:lnTo>
                      <a:pt x="1632" y="1042"/>
                    </a:lnTo>
                    <a:lnTo>
                      <a:pt x="1744" y="950"/>
                    </a:lnTo>
                    <a:lnTo>
                      <a:pt x="1857" y="859"/>
                    </a:lnTo>
                    <a:lnTo>
                      <a:pt x="2025" y="1084"/>
                    </a:lnTo>
                    <a:lnTo>
                      <a:pt x="1814" y="1253"/>
                    </a:lnTo>
                    <a:close/>
                    <a:moveTo>
                      <a:pt x="1421" y="1619"/>
                    </a:moveTo>
                    <a:lnTo>
                      <a:pt x="1210" y="1421"/>
                    </a:lnTo>
                    <a:lnTo>
                      <a:pt x="1421" y="1210"/>
                    </a:lnTo>
                    <a:lnTo>
                      <a:pt x="1617" y="1421"/>
                    </a:lnTo>
                    <a:lnTo>
                      <a:pt x="1421" y="1619"/>
                    </a:lnTo>
                    <a:close/>
                    <a:moveTo>
                      <a:pt x="1069" y="2041"/>
                    </a:moveTo>
                    <a:lnTo>
                      <a:pt x="844" y="1886"/>
                    </a:lnTo>
                    <a:lnTo>
                      <a:pt x="886" y="1824"/>
                    </a:lnTo>
                    <a:lnTo>
                      <a:pt x="976" y="1714"/>
                    </a:lnTo>
                    <a:lnTo>
                      <a:pt x="1026" y="1661"/>
                    </a:lnTo>
                    <a:lnTo>
                      <a:pt x="1237" y="1830"/>
                    </a:lnTo>
                    <a:lnTo>
                      <a:pt x="1069" y="2041"/>
                    </a:lnTo>
                    <a:close/>
                    <a:moveTo>
                      <a:pt x="788" y="2505"/>
                    </a:moveTo>
                    <a:lnTo>
                      <a:pt x="535" y="2378"/>
                    </a:lnTo>
                    <a:lnTo>
                      <a:pt x="568" y="2315"/>
                    </a:lnTo>
                    <a:lnTo>
                      <a:pt x="641" y="2188"/>
                    </a:lnTo>
                    <a:lnTo>
                      <a:pt x="675" y="2125"/>
                    </a:lnTo>
                    <a:lnTo>
                      <a:pt x="915" y="2279"/>
                    </a:lnTo>
                    <a:lnTo>
                      <a:pt x="883" y="2332"/>
                    </a:lnTo>
                    <a:lnTo>
                      <a:pt x="820" y="2443"/>
                    </a:lnTo>
                    <a:lnTo>
                      <a:pt x="788" y="2505"/>
                    </a:lnTo>
                    <a:close/>
                    <a:moveTo>
                      <a:pt x="562" y="2997"/>
                    </a:moveTo>
                    <a:lnTo>
                      <a:pt x="295" y="2898"/>
                    </a:lnTo>
                    <a:lnTo>
                      <a:pt x="319" y="2833"/>
                    </a:lnTo>
                    <a:lnTo>
                      <a:pt x="377" y="2696"/>
                    </a:lnTo>
                    <a:lnTo>
                      <a:pt x="408" y="2631"/>
                    </a:lnTo>
                    <a:lnTo>
                      <a:pt x="661" y="2743"/>
                    </a:lnTo>
                    <a:lnTo>
                      <a:pt x="631" y="2807"/>
                    </a:lnTo>
                    <a:lnTo>
                      <a:pt x="583" y="2933"/>
                    </a:lnTo>
                    <a:lnTo>
                      <a:pt x="562" y="2997"/>
                    </a:lnTo>
                    <a:close/>
                    <a:moveTo>
                      <a:pt x="393" y="3518"/>
                    </a:moveTo>
                    <a:lnTo>
                      <a:pt x="127" y="3447"/>
                    </a:lnTo>
                    <a:lnTo>
                      <a:pt x="146" y="3375"/>
                    </a:lnTo>
                    <a:lnTo>
                      <a:pt x="177" y="3238"/>
                    </a:lnTo>
                    <a:lnTo>
                      <a:pt x="197" y="3165"/>
                    </a:lnTo>
                    <a:lnTo>
                      <a:pt x="464" y="3250"/>
                    </a:lnTo>
                    <a:lnTo>
                      <a:pt x="445" y="3323"/>
                    </a:lnTo>
                    <a:lnTo>
                      <a:pt x="414" y="3454"/>
                    </a:lnTo>
                    <a:lnTo>
                      <a:pt x="393" y="3518"/>
                    </a:lnTo>
                    <a:close/>
                    <a:moveTo>
                      <a:pt x="309" y="4052"/>
                    </a:moveTo>
                    <a:lnTo>
                      <a:pt x="28" y="4024"/>
                    </a:lnTo>
                    <a:lnTo>
                      <a:pt x="50" y="3876"/>
                    </a:lnTo>
                    <a:lnTo>
                      <a:pt x="71" y="3742"/>
                    </a:lnTo>
                    <a:lnTo>
                      <a:pt x="351" y="3785"/>
                    </a:lnTo>
                    <a:lnTo>
                      <a:pt x="332" y="3856"/>
                    </a:lnTo>
                    <a:lnTo>
                      <a:pt x="315" y="3957"/>
                    </a:lnTo>
                    <a:lnTo>
                      <a:pt x="310" y="4020"/>
                    </a:lnTo>
                    <a:lnTo>
                      <a:pt x="309" y="4052"/>
                    </a:lnTo>
                    <a:close/>
                    <a:moveTo>
                      <a:pt x="0" y="4600"/>
                    </a:moveTo>
                    <a:lnTo>
                      <a:pt x="0" y="4502"/>
                    </a:lnTo>
                    <a:lnTo>
                      <a:pt x="0" y="4320"/>
                    </a:lnTo>
                    <a:lnTo>
                      <a:pt x="282" y="4333"/>
                    </a:lnTo>
                    <a:lnTo>
                      <a:pt x="282" y="4502"/>
                    </a:lnTo>
                    <a:lnTo>
                      <a:pt x="282" y="4600"/>
                    </a:lnTo>
                    <a:lnTo>
                      <a:pt x="0" y="4600"/>
                    </a:lnTo>
                    <a:close/>
                    <a:moveTo>
                      <a:pt x="56" y="5191"/>
                    </a:moveTo>
                    <a:lnTo>
                      <a:pt x="45" y="5117"/>
                    </a:lnTo>
                    <a:lnTo>
                      <a:pt x="30" y="4975"/>
                    </a:lnTo>
                    <a:lnTo>
                      <a:pt x="28" y="4910"/>
                    </a:lnTo>
                    <a:lnTo>
                      <a:pt x="309" y="4882"/>
                    </a:lnTo>
                    <a:lnTo>
                      <a:pt x="319" y="4947"/>
                    </a:lnTo>
                    <a:lnTo>
                      <a:pt x="329" y="5085"/>
                    </a:lnTo>
                    <a:lnTo>
                      <a:pt x="338" y="5149"/>
                    </a:lnTo>
                    <a:lnTo>
                      <a:pt x="56" y="5191"/>
                    </a:lnTo>
                    <a:close/>
                    <a:moveTo>
                      <a:pt x="169" y="5754"/>
                    </a:moveTo>
                    <a:lnTo>
                      <a:pt x="148" y="5682"/>
                    </a:lnTo>
                    <a:lnTo>
                      <a:pt x="111" y="5545"/>
                    </a:lnTo>
                    <a:lnTo>
                      <a:pt x="98" y="5473"/>
                    </a:lnTo>
                    <a:lnTo>
                      <a:pt x="380" y="5417"/>
                    </a:lnTo>
                    <a:lnTo>
                      <a:pt x="392" y="5481"/>
                    </a:lnTo>
                    <a:lnTo>
                      <a:pt x="429" y="5618"/>
                    </a:lnTo>
                    <a:lnTo>
                      <a:pt x="450" y="5684"/>
                    </a:lnTo>
                    <a:lnTo>
                      <a:pt x="169" y="5754"/>
                    </a:lnTo>
                    <a:close/>
                    <a:moveTo>
                      <a:pt x="366" y="6303"/>
                    </a:moveTo>
                    <a:lnTo>
                      <a:pt x="335" y="6238"/>
                    </a:lnTo>
                    <a:lnTo>
                      <a:pt x="283" y="6101"/>
                    </a:lnTo>
                    <a:lnTo>
                      <a:pt x="253" y="6035"/>
                    </a:lnTo>
                    <a:lnTo>
                      <a:pt x="520" y="5937"/>
                    </a:lnTo>
                    <a:lnTo>
                      <a:pt x="551" y="6000"/>
                    </a:lnTo>
                    <a:lnTo>
                      <a:pt x="603" y="6127"/>
                    </a:lnTo>
                    <a:lnTo>
                      <a:pt x="633" y="6190"/>
                    </a:lnTo>
                    <a:lnTo>
                      <a:pt x="366" y="6303"/>
                    </a:lnTo>
                    <a:close/>
                    <a:moveTo>
                      <a:pt x="633" y="6810"/>
                    </a:moveTo>
                    <a:lnTo>
                      <a:pt x="593" y="6746"/>
                    </a:lnTo>
                    <a:lnTo>
                      <a:pt x="524" y="6620"/>
                    </a:lnTo>
                    <a:lnTo>
                      <a:pt x="493" y="6556"/>
                    </a:lnTo>
                    <a:lnTo>
                      <a:pt x="746" y="6430"/>
                    </a:lnTo>
                    <a:lnTo>
                      <a:pt x="809" y="6549"/>
                    </a:lnTo>
                    <a:lnTo>
                      <a:pt x="872" y="6668"/>
                    </a:lnTo>
                    <a:lnTo>
                      <a:pt x="633" y="6810"/>
                    </a:lnTo>
                    <a:close/>
                    <a:moveTo>
                      <a:pt x="970" y="7287"/>
                    </a:moveTo>
                    <a:lnTo>
                      <a:pt x="928" y="7233"/>
                    </a:lnTo>
                    <a:lnTo>
                      <a:pt x="844" y="7111"/>
                    </a:lnTo>
                    <a:lnTo>
                      <a:pt x="802" y="7048"/>
                    </a:lnTo>
                    <a:lnTo>
                      <a:pt x="1026" y="6894"/>
                    </a:lnTo>
                    <a:lnTo>
                      <a:pt x="1068" y="6947"/>
                    </a:lnTo>
                    <a:lnTo>
                      <a:pt x="1141" y="7057"/>
                    </a:lnTo>
                    <a:lnTo>
                      <a:pt x="1181" y="7119"/>
                    </a:lnTo>
                    <a:lnTo>
                      <a:pt x="970" y="7287"/>
                    </a:lnTo>
                    <a:close/>
                    <a:moveTo>
                      <a:pt x="1350" y="7723"/>
                    </a:moveTo>
                    <a:lnTo>
                      <a:pt x="1297" y="7670"/>
                    </a:lnTo>
                    <a:lnTo>
                      <a:pt x="1197" y="7565"/>
                    </a:lnTo>
                    <a:lnTo>
                      <a:pt x="1153" y="7512"/>
                    </a:lnTo>
                    <a:lnTo>
                      <a:pt x="1364" y="7330"/>
                    </a:lnTo>
                    <a:lnTo>
                      <a:pt x="1408" y="7380"/>
                    </a:lnTo>
                    <a:lnTo>
                      <a:pt x="1503" y="7475"/>
                    </a:lnTo>
                    <a:lnTo>
                      <a:pt x="1547" y="7527"/>
                    </a:lnTo>
                    <a:lnTo>
                      <a:pt x="1350" y="7723"/>
                    </a:lnTo>
                    <a:close/>
                    <a:moveTo>
                      <a:pt x="1801" y="8103"/>
                    </a:moveTo>
                    <a:lnTo>
                      <a:pt x="1746" y="8061"/>
                    </a:lnTo>
                    <a:lnTo>
                      <a:pt x="1630" y="7971"/>
                    </a:lnTo>
                    <a:lnTo>
                      <a:pt x="1575" y="7921"/>
                    </a:lnTo>
                    <a:lnTo>
                      <a:pt x="1758" y="7709"/>
                    </a:lnTo>
                    <a:lnTo>
                      <a:pt x="1969" y="7878"/>
                    </a:lnTo>
                    <a:lnTo>
                      <a:pt x="1801" y="8103"/>
                    </a:lnTo>
                    <a:close/>
                    <a:moveTo>
                      <a:pt x="2278" y="8413"/>
                    </a:moveTo>
                    <a:lnTo>
                      <a:pt x="2215" y="8379"/>
                    </a:lnTo>
                    <a:lnTo>
                      <a:pt x="2089" y="8300"/>
                    </a:lnTo>
                    <a:lnTo>
                      <a:pt x="2025" y="8258"/>
                    </a:lnTo>
                    <a:lnTo>
                      <a:pt x="2180" y="8019"/>
                    </a:lnTo>
                    <a:lnTo>
                      <a:pt x="2207" y="8040"/>
                    </a:lnTo>
                    <a:lnTo>
                      <a:pt x="2264" y="8078"/>
                    </a:lnTo>
                    <a:lnTo>
                      <a:pt x="2355" y="8128"/>
                    </a:lnTo>
                    <a:lnTo>
                      <a:pt x="2419" y="8160"/>
                    </a:lnTo>
                    <a:lnTo>
                      <a:pt x="2278" y="8413"/>
                    </a:lnTo>
                    <a:close/>
                    <a:moveTo>
                      <a:pt x="2799" y="8680"/>
                    </a:moveTo>
                    <a:lnTo>
                      <a:pt x="2734" y="8651"/>
                    </a:lnTo>
                    <a:lnTo>
                      <a:pt x="2597" y="8598"/>
                    </a:lnTo>
                    <a:lnTo>
                      <a:pt x="2532" y="8567"/>
                    </a:lnTo>
                    <a:lnTo>
                      <a:pt x="2658" y="8314"/>
                    </a:lnTo>
                    <a:lnTo>
                      <a:pt x="2722" y="8345"/>
                    </a:lnTo>
                    <a:lnTo>
                      <a:pt x="2848" y="8397"/>
                    </a:lnTo>
                    <a:lnTo>
                      <a:pt x="2911" y="8427"/>
                    </a:lnTo>
                    <a:lnTo>
                      <a:pt x="2799" y="8680"/>
                    </a:lnTo>
                    <a:close/>
                    <a:moveTo>
                      <a:pt x="3347" y="8863"/>
                    </a:moveTo>
                    <a:lnTo>
                      <a:pt x="3207" y="8820"/>
                    </a:lnTo>
                    <a:lnTo>
                      <a:pt x="3066" y="8778"/>
                    </a:lnTo>
                    <a:lnTo>
                      <a:pt x="3151" y="8511"/>
                    </a:lnTo>
                    <a:lnTo>
                      <a:pt x="3277" y="8554"/>
                    </a:lnTo>
                    <a:lnTo>
                      <a:pt x="3418" y="8596"/>
                    </a:lnTo>
                    <a:lnTo>
                      <a:pt x="3347" y="8863"/>
                    </a:lnTo>
                    <a:close/>
                    <a:moveTo>
                      <a:pt x="3924" y="8962"/>
                    </a:moveTo>
                    <a:lnTo>
                      <a:pt x="3776" y="8941"/>
                    </a:lnTo>
                    <a:lnTo>
                      <a:pt x="3642" y="8920"/>
                    </a:lnTo>
                    <a:lnTo>
                      <a:pt x="3699" y="8638"/>
                    </a:lnTo>
                    <a:lnTo>
                      <a:pt x="3832" y="8659"/>
                    </a:lnTo>
                    <a:lnTo>
                      <a:pt x="3966" y="8680"/>
                    </a:lnTo>
                    <a:lnTo>
                      <a:pt x="3924" y="8962"/>
                    </a:lnTo>
                    <a:close/>
                    <a:moveTo>
                      <a:pt x="4501" y="9004"/>
                    </a:moveTo>
                    <a:lnTo>
                      <a:pt x="4427" y="9004"/>
                    </a:lnTo>
                    <a:lnTo>
                      <a:pt x="4280" y="8999"/>
                    </a:lnTo>
                    <a:lnTo>
                      <a:pt x="4206" y="8989"/>
                    </a:lnTo>
                    <a:lnTo>
                      <a:pt x="4219" y="8709"/>
                    </a:lnTo>
                    <a:lnTo>
                      <a:pt x="4285" y="8710"/>
                    </a:lnTo>
                    <a:lnTo>
                      <a:pt x="4422" y="8720"/>
                    </a:lnTo>
                    <a:lnTo>
                      <a:pt x="4486" y="8722"/>
                    </a:lnTo>
                    <a:lnTo>
                      <a:pt x="4486" y="9004"/>
                    </a:lnTo>
                    <a:lnTo>
                      <a:pt x="4501" y="90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Rectangle 43"/>
              <p:cNvSpPr>
                <a:spLocks noChangeArrowheads="1"/>
              </p:cNvSpPr>
              <p:nvPr/>
            </p:nvSpPr>
            <p:spPr>
              <a:xfrm>
                <a:off x="5145" y="3806"/>
                <a:ext cx="471" cy="2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4"/>
              <p:cNvSpPr>
                <a:spLocks noEditPoints="1"/>
              </p:cNvSpPr>
              <p:nvPr/>
            </p:nvSpPr>
            <p:spPr>
              <a:xfrm>
                <a:off x="5122" y="3782"/>
                <a:ext cx="518" cy="277"/>
              </a:xfrm>
              <a:custGeom>
                <a:avLst/>
                <a:gdLst>
                  <a:gd name="T0" fmla="*/ 282 w 3109"/>
                  <a:gd name="T1" fmla="*/ 1379 h 1660"/>
                  <a:gd name="T2" fmla="*/ 2827 w 3109"/>
                  <a:gd name="T3" fmla="*/ 1379 h 1660"/>
                  <a:gd name="T4" fmla="*/ 2827 w 3109"/>
                  <a:gd name="T5" fmla="*/ 267 h 1660"/>
                  <a:gd name="T6" fmla="*/ 282 w 3109"/>
                  <a:gd name="T7" fmla="*/ 267 h 1660"/>
                  <a:gd name="T8" fmla="*/ 282 w 3109"/>
                  <a:gd name="T9" fmla="*/ 1379 h 1660"/>
                  <a:gd name="T10" fmla="*/ 3109 w 3109"/>
                  <a:gd name="T11" fmla="*/ 1660 h 1660"/>
                  <a:gd name="T12" fmla="*/ 0 w 3109"/>
                  <a:gd name="T13" fmla="*/ 1660 h 1660"/>
                  <a:gd name="T14" fmla="*/ 0 w 3109"/>
                  <a:gd name="T15" fmla="*/ 0 h 1660"/>
                  <a:gd name="T16" fmla="*/ 3109 w 3109"/>
                  <a:gd name="T17" fmla="*/ 0 h 1660"/>
                  <a:gd name="T18" fmla="*/ 3109 w 3109"/>
                  <a:gd name="T19" fmla="*/ 166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09" h="1660">
                    <a:moveTo>
                      <a:pt x="282" y="1379"/>
                    </a:moveTo>
                    <a:lnTo>
                      <a:pt x="2827" y="1379"/>
                    </a:lnTo>
                    <a:lnTo>
                      <a:pt x="2827" y="267"/>
                    </a:lnTo>
                    <a:lnTo>
                      <a:pt x="282" y="267"/>
                    </a:lnTo>
                    <a:lnTo>
                      <a:pt x="282" y="1379"/>
                    </a:lnTo>
                    <a:close/>
                    <a:moveTo>
                      <a:pt x="3109" y="1660"/>
                    </a:moveTo>
                    <a:lnTo>
                      <a:pt x="0" y="1660"/>
                    </a:lnTo>
                    <a:lnTo>
                      <a:pt x="0" y="0"/>
                    </a:lnTo>
                    <a:lnTo>
                      <a:pt x="3109" y="0"/>
                    </a:lnTo>
                    <a:lnTo>
                      <a:pt x="3109" y="166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45"/>
              <p:cNvSpPr/>
              <p:nvPr/>
            </p:nvSpPr>
            <p:spPr>
              <a:xfrm>
                <a:off x="5232" y="4043"/>
                <a:ext cx="295" cy="143"/>
              </a:xfrm>
              <a:custGeom>
                <a:avLst/>
                <a:gdLst>
                  <a:gd name="T0" fmla="*/ 1772 w 1772"/>
                  <a:gd name="T1" fmla="*/ 0 h 858"/>
                  <a:gd name="T2" fmla="*/ 0 w 1772"/>
                  <a:gd name="T3" fmla="*/ 0 h 858"/>
                  <a:gd name="T4" fmla="*/ 0 w 1772"/>
                  <a:gd name="T5" fmla="*/ 422 h 858"/>
                  <a:gd name="T6" fmla="*/ 1 w 1772"/>
                  <a:gd name="T7" fmla="*/ 466 h 858"/>
                  <a:gd name="T8" fmla="*/ 19 w 1772"/>
                  <a:gd name="T9" fmla="*/ 552 h 858"/>
                  <a:gd name="T10" fmla="*/ 53 w 1772"/>
                  <a:gd name="T11" fmla="*/ 630 h 858"/>
                  <a:gd name="T12" fmla="*/ 99 w 1772"/>
                  <a:gd name="T13" fmla="*/ 699 h 858"/>
                  <a:gd name="T14" fmla="*/ 160 w 1772"/>
                  <a:gd name="T15" fmla="*/ 759 h 858"/>
                  <a:gd name="T16" fmla="*/ 229 w 1772"/>
                  <a:gd name="T17" fmla="*/ 806 h 858"/>
                  <a:gd name="T18" fmla="*/ 307 w 1772"/>
                  <a:gd name="T19" fmla="*/ 839 h 858"/>
                  <a:gd name="T20" fmla="*/ 392 w 1772"/>
                  <a:gd name="T21" fmla="*/ 857 h 858"/>
                  <a:gd name="T22" fmla="*/ 436 w 1772"/>
                  <a:gd name="T23" fmla="*/ 858 h 858"/>
                  <a:gd name="T24" fmla="*/ 1322 w 1772"/>
                  <a:gd name="T25" fmla="*/ 858 h 858"/>
                  <a:gd name="T26" fmla="*/ 1367 w 1772"/>
                  <a:gd name="T27" fmla="*/ 857 h 858"/>
                  <a:gd name="T28" fmla="*/ 1452 w 1772"/>
                  <a:gd name="T29" fmla="*/ 839 h 858"/>
                  <a:gd name="T30" fmla="*/ 1530 w 1772"/>
                  <a:gd name="T31" fmla="*/ 806 h 858"/>
                  <a:gd name="T32" fmla="*/ 1599 w 1772"/>
                  <a:gd name="T33" fmla="*/ 759 h 858"/>
                  <a:gd name="T34" fmla="*/ 1659 w 1772"/>
                  <a:gd name="T35" fmla="*/ 699 h 858"/>
                  <a:gd name="T36" fmla="*/ 1706 w 1772"/>
                  <a:gd name="T37" fmla="*/ 630 h 858"/>
                  <a:gd name="T38" fmla="*/ 1740 w 1772"/>
                  <a:gd name="T39" fmla="*/ 552 h 858"/>
                  <a:gd name="T40" fmla="*/ 1757 w 1772"/>
                  <a:gd name="T41" fmla="*/ 466 h 858"/>
                  <a:gd name="T42" fmla="*/ 1759 w 1772"/>
                  <a:gd name="T43" fmla="*/ 422 h 858"/>
                  <a:gd name="T44" fmla="*/ 1759 w 1772"/>
                  <a:gd name="T45" fmla="*/ 0 h 858"/>
                  <a:gd name="T46" fmla="*/ 1772 w 1772"/>
                  <a:gd name="T47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2" h="858">
                    <a:moveTo>
                      <a:pt x="1772" y="0"/>
                    </a:moveTo>
                    <a:lnTo>
                      <a:pt x="0" y="0"/>
                    </a:lnTo>
                    <a:lnTo>
                      <a:pt x="0" y="422"/>
                    </a:lnTo>
                    <a:lnTo>
                      <a:pt x="1" y="466"/>
                    </a:lnTo>
                    <a:lnTo>
                      <a:pt x="19" y="552"/>
                    </a:lnTo>
                    <a:lnTo>
                      <a:pt x="53" y="630"/>
                    </a:lnTo>
                    <a:lnTo>
                      <a:pt x="99" y="699"/>
                    </a:lnTo>
                    <a:lnTo>
                      <a:pt x="160" y="759"/>
                    </a:lnTo>
                    <a:lnTo>
                      <a:pt x="229" y="806"/>
                    </a:lnTo>
                    <a:lnTo>
                      <a:pt x="307" y="839"/>
                    </a:lnTo>
                    <a:lnTo>
                      <a:pt x="392" y="857"/>
                    </a:lnTo>
                    <a:lnTo>
                      <a:pt x="436" y="858"/>
                    </a:lnTo>
                    <a:lnTo>
                      <a:pt x="1322" y="858"/>
                    </a:lnTo>
                    <a:lnTo>
                      <a:pt x="1367" y="857"/>
                    </a:lnTo>
                    <a:lnTo>
                      <a:pt x="1452" y="839"/>
                    </a:lnTo>
                    <a:lnTo>
                      <a:pt x="1530" y="806"/>
                    </a:lnTo>
                    <a:lnTo>
                      <a:pt x="1599" y="759"/>
                    </a:lnTo>
                    <a:lnTo>
                      <a:pt x="1659" y="699"/>
                    </a:lnTo>
                    <a:lnTo>
                      <a:pt x="1706" y="630"/>
                    </a:lnTo>
                    <a:lnTo>
                      <a:pt x="1740" y="552"/>
                    </a:lnTo>
                    <a:lnTo>
                      <a:pt x="1757" y="466"/>
                    </a:lnTo>
                    <a:lnTo>
                      <a:pt x="1759" y="422"/>
                    </a:lnTo>
                    <a:lnTo>
                      <a:pt x="1759" y="0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46"/>
              <p:cNvSpPr>
                <a:spLocks noEditPoints="1"/>
              </p:cNvSpPr>
              <p:nvPr/>
            </p:nvSpPr>
            <p:spPr>
              <a:xfrm>
                <a:off x="5211" y="4019"/>
                <a:ext cx="342" cy="190"/>
              </a:xfrm>
              <a:custGeom>
                <a:avLst/>
                <a:gdLst>
                  <a:gd name="T0" fmla="*/ 267 w 2054"/>
                  <a:gd name="T1" fmla="*/ 280 h 1139"/>
                  <a:gd name="T2" fmla="*/ 267 w 2054"/>
                  <a:gd name="T3" fmla="*/ 562 h 1139"/>
                  <a:gd name="T4" fmla="*/ 268 w 2054"/>
                  <a:gd name="T5" fmla="*/ 594 h 1139"/>
                  <a:gd name="T6" fmla="*/ 280 w 2054"/>
                  <a:gd name="T7" fmla="*/ 652 h 1139"/>
                  <a:gd name="T8" fmla="*/ 304 w 2054"/>
                  <a:gd name="T9" fmla="*/ 705 h 1139"/>
                  <a:gd name="T10" fmla="*/ 337 w 2054"/>
                  <a:gd name="T11" fmla="*/ 753 h 1139"/>
                  <a:gd name="T12" fmla="*/ 377 w 2054"/>
                  <a:gd name="T13" fmla="*/ 792 h 1139"/>
                  <a:gd name="T14" fmla="*/ 425 w 2054"/>
                  <a:gd name="T15" fmla="*/ 824 h 1139"/>
                  <a:gd name="T16" fmla="*/ 478 w 2054"/>
                  <a:gd name="T17" fmla="*/ 845 h 1139"/>
                  <a:gd name="T18" fmla="*/ 533 w 2054"/>
                  <a:gd name="T19" fmla="*/ 856 h 1139"/>
                  <a:gd name="T20" fmla="*/ 562 w 2054"/>
                  <a:gd name="T21" fmla="*/ 857 h 1139"/>
                  <a:gd name="T22" fmla="*/ 1448 w 2054"/>
                  <a:gd name="T23" fmla="*/ 857 h 1139"/>
                  <a:gd name="T24" fmla="*/ 1480 w 2054"/>
                  <a:gd name="T25" fmla="*/ 856 h 1139"/>
                  <a:gd name="T26" fmla="*/ 1539 w 2054"/>
                  <a:gd name="T27" fmla="*/ 844 h 1139"/>
                  <a:gd name="T28" fmla="*/ 1591 w 2054"/>
                  <a:gd name="T29" fmla="*/ 820 h 1139"/>
                  <a:gd name="T30" fmla="*/ 1639 w 2054"/>
                  <a:gd name="T31" fmla="*/ 788 h 1139"/>
                  <a:gd name="T32" fmla="*/ 1678 w 2054"/>
                  <a:gd name="T33" fmla="*/ 747 h 1139"/>
                  <a:gd name="T34" fmla="*/ 1710 w 2054"/>
                  <a:gd name="T35" fmla="*/ 699 h 1139"/>
                  <a:gd name="T36" fmla="*/ 1732 w 2054"/>
                  <a:gd name="T37" fmla="*/ 646 h 1139"/>
                  <a:gd name="T38" fmla="*/ 1742 w 2054"/>
                  <a:gd name="T39" fmla="*/ 590 h 1139"/>
                  <a:gd name="T40" fmla="*/ 1743 w 2054"/>
                  <a:gd name="T41" fmla="*/ 562 h 1139"/>
                  <a:gd name="T42" fmla="*/ 1743 w 2054"/>
                  <a:gd name="T43" fmla="*/ 280 h 1139"/>
                  <a:gd name="T44" fmla="*/ 267 w 2054"/>
                  <a:gd name="T45" fmla="*/ 280 h 1139"/>
                  <a:gd name="T46" fmla="*/ 1463 w 2054"/>
                  <a:gd name="T47" fmla="*/ 1139 h 1139"/>
                  <a:gd name="T48" fmla="*/ 577 w 2054"/>
                  <a:gd name="T49" fmla="*/ 1139 h 1139"/>
                  <a:gd name="T50" fmla="*/ 546 w 2054"/>
                  <a:gd name="T51" fmla="*/ 1138 h 1139"/>
                  <a:gd name="T52" fmla="*/ 487 w 2054"/>
                  <a:gd name="T53" fmla="*/ 1132 h 1139"/>
                  <a:gd name="T54" fmla="*/ 430 w 2054"/>
                  <a:gd name="T55" fmla="*/ 1120 h 1139"/>
                  <a:gd name="T56" fmla="*/ 376 w 2054"/>
                  <a:gd name="T57" fmla="*/ 1103 h 1139"/>
                  <a:gd name="T58" fmla="*/ 324 w 2054"/>
                  <a:gd name="T59" fmla="*/ 1080 h 1139"/>
                  <a:gd name="T60" fmla="*/ 275 w 2054"/>
                  <a:gd name="T61" fmla="*/ 1054 h 1139"/>
                  <a:gd name="T62" fmla="*/ 229 w 2054"/>
                  <a:gd name="T63" fmla="*/ 1022 h 1139"/>
                  <a:gd name="T64" fmla="*/ 186 w 2054"/>
                  <a:gd name="T65" fmla="*/ 986 h 1139"/>
                  <a:gd name="T66" fmla="*/ 147 w 2054"/>
                  <a:gd name="T67" fmla="*/ 946 h 1139"/>
                  <a:gd name="T68" fmla="*/ 113 w 2054"/>
                  <a:gd name="T69" fmla="*/ 904 h 1139"/>
                  <a:gd name="T70" fmla="*/ 82 w 2054"/>
                  <a:gd name="T71" fmla="*/ 857 h 1139"/>
                  <a:gd name="T72" fmla="*/ 56 w 2054"/>
                  <a:gd name="T73" fmla="*/ 808 h 1139"/>
                  <a:gd name="T74" fmla="*/ 33 w 2054"/>
                  <a:gd name="T75" fmla="*/ 757 h 1139"/>
                  <a:gd name="T76" fmla="*/ 18 w 2054"/>
                  <a:gd name="T77" fmla="*/ 703 h 1139"/>
                  <a:gd name="T78" fmla="*/ 6 w 2054"/>
                  <a:gd name="T79" fmla="*/ 647 h 1139"/>
                  <a:gd name="T80" fmla="*/ 0 w 2054"/>
                  <a:gd name="T81" fmla="*/ 590 h 1139"/>
                  <a:gd name="T82" fmla="*/ 0 w 2054"/>
                  <a:gd name="T83" fmla="*/ 562 h 1139"/>
                  <a:gd name="T84" fmla="*/ 0 w 2054"/>
                  <a:gd name="T85" fmla="*/ 0 h 1139"/>
                  <a:gd name="T86" fmla="*/ 2054 w 2054"/>
                  <a:gd name="T87" fmla="*/ 0 h 1139"/>
                  <a:gd name="T88" fmla="*/ 2054 w 2054"/>
                  <a:gd name="T89" fmla="*/ 562 h 1139"/>
                  <a:gd name="T90" fmla="*/ 2051 w 2054"/>
                  <a:gd name="T91" fmla="*/ 593 h 1139"/>
                  <a:gd name="T92" fmla="*/ 2043 w 2054"/>
                  <a:gd name="T93" fmla="*/ 651 h 1139"/>
                  <a:gd name="T94" fmla="*/ 2030 w 2054"/>
                  <a:gd name="T95" fmla="*/ 708 h 1139"/>
                  <a:gd name="T96" fmla="*/ 2011 w 2054"/>
                  <a:gd name="T97" fmla="*/ 762 h 1139"/>
                  <a:gd name="T98" fmla="*/ 1988 w 2054"/>
                  <a:gd name="T99" fmla="*/ 814 h 1139"/>
                  <a:gd name="T100" fmla="*/ 1961 w 2054"/>
                  <a:gd name="T101" fmla="*/ 864 h 1139"/>
                  <a:gd name="T102" fmla="*/ 1929 w 2054"/>
                  <a:gd name="T103" fmla="*/ 909 h 1139"/>
                  <a:gd name="T104" fmla="*/ 1893 w 2054"/>
                  <a:gd name="T105" fmla="*/ 952 h 1139"/>
                  <a:gd name="T106" fmla="*/ 1854 w 2054"/>
                  <a:gd name="T107" fmla="*/ 990 h 1139"/>
                  <a:gd name="T108" fmla="*/ 1811 w 2054"/>
                  <a:gd name="T109" fmla="*/ 1026 h 1139"/>
                  <a:gd name="T110" fmla="*/ 1764 w 2054"/>
                  <a:gd name="T111" fmla="*/ 1057 h 1139"/>
                  <a:gd name="T112" fmla="*/ 1715 w 2054"/>
                  <a:gd name="T113" fmla="*/ 1083 h 1139"/>
                  <a:gd name="T114" fmla="*/ 1663 w 2054"/>
                  <a:gd name="T115" fmla="*/ 1104 h 1139"/>
                  <a:gd name="T116" fmla="*/ 1608 w 2054"/>
                  <a:gd name="T117" fmla="*/ 1121 h 1139"/>
                  <a:gd name="T118" fmla="*/ 1551 w 2054"/>
                  <a:gd name="T119" fmla="*/ 1133 h 1139"/>
                  <a:gd name="T120" fmla="*/ 1492 w 2054"/>
                  <a:gd name="T121" fmla="*/ 1138 h 1139"/>
                  <a:gd name="T122" fmla="*/ 1463 w 2054"/>
                  <a:gd name="T123" fmla="*/ 1139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54" h="1139">
                    <a:moveTo>
                      <a:pt x="267" y="280"/>
                    </a:moveTo>
                    <a:lnTo>
                      <a:pt x="267" y="562"/>
                    </a:lnTo>
                    <a:lnTo>
                      <a:pt x="268" y="594"/>
                    </a:lnTo>
                    <a:lnTo>
                      <a:pt x="280" y="652"/>
                    </a:lnTo>
                    <a:lnTo>
                      <a:pt x="304" y="705"/>
                    </a:lnTo>
                    <a:lnTo>
                      <a:pt x="337" y="753"/>
                    </a:lnTo>
                    <a:lnTo>
                      <a:pt x="377" y="792"/>
                    </a:lnTo>
                    <a:lnTo>
                      <a:pt x="425" y="824"/>
                    </a:lnTo>
                    <a:lnTo>
                      <a:pt x="478" y="845"/>
                    </a:lnTo>
                    <a:lnTo>
                      <a:pt x="533" y="856"/>
                    </a:lnTo>
                    <a:lnTo>
                      <a:pt x="562" y="857"/>
                    </a:lnTo>
                    <a:lnTo>
                      <a:pt x="1448" y="857"/>
                    </a:lnTo>
                    <a:lnTo>
                      <a:pt x="1480" y="856"/>
                    </a:lnTo>
                    <a:lnTo>
                      <a:pt x="1539" y="844"/>
                    </a:lnTo>
                    <a:lnTo>
                      <a:pt x="1591" y="820"/>
                    </a:lnTo>
                    <a:lnTo>
                      <a:pt x="1639" y="788"/>
                    </a:lnTo>
                    <a:lnTo>
                      <a:pt x="1678" y="747"/>
                    </a:lnTo>
                    <a:lnTo>
                      <a:pt x="1710" y="699"/>
                    </a:lnTo>
                    <a:lnTo>
                      <a:pt x="1732" y="646"/>
                    </a:lnTo>
                    <a:lnTo>
                      <a:pt x="1742" y="590"/>
                    </a:lnTo>
                    <a:lnTo>
                      <a:pt x="1743" y="562"/>
                    </a:lnTo>
                    <a:lnTo>
                      <a:pt x="1743" y="280"/>
                    </a:lnTo>
                    <a:lnTo>
                      <a:pt x="267" y="280"/>
                    </a:lnTo>
                    <a:close/>
                    <a:moveTo>
                      <a:pt x="1463" y="1139"/>
                    </a:moveTo>
                    <a:lnTo>
                      <a:pt x="577" y="1139"/>
                    </a:lnTo>
                    <a:lnTo>
                      <a:pt x="546" y="1138"/>
                    </a:lnTo>
                    <a:lnTo>
                      <a:pt x="487" y="1132"/>
                    </a:lnTo>
                    <a:lnTo>
                      <a:pt x="430" y="1120"/>
                    </a:lnTo>
                    <a:lnTo>
                      <a:pt x="376" y="1103"/>
                    </a:lnTo>
                    <a:lnTo>
                      <a:pt x="324" y="1080"/>
                    </a:lnTo>
                    <a:lnTo>
                      <a:pt x="275" y="1054"/>
                    </a:lnTo>
                    <a:lnTo>
                      <a:pt x="229" y="1022"/>
                    </a:lnTo>
                    <a:lnTo>
                      <a:pt x="186" y="986"/>
                    </a:lnTo>
                    <a:lnTo>
                      <a:pt x="147" y="946"/>
                    </a:lnTo>
                    <a:lnTo>
                      <a:pt x="113" y="904"/>
                    </a:lnTo>
                    <a:lnTo>
                      <a:pt x="82" y="857"/>
                    </a:lnTo>
                    <a:lnTo>
                      <a:pt x="56" y="808"/>
                    </a:lnTo>
                    <a:lnTo>
                      <a:pt x="33" y="757"/>
                    </a:lnTo>
                    <a:lnTo>
                      <a:pt x="18" y="703"/>
                    </a:lnTo>
                    <a:lnTo>
                      <a:pt x="6" y="647"/>
                    </a:lnTo>
                    <a:lnTo>
                      <a:pt x="0" y="590"/>
                    </a:lnTo>
                    <a:lnTo>
                      <a:pt x="0" y="562"/>
                    </a:lnTo>
                    <a:lnTo>
                      <a:pt x="0" y="0"/>
                    </a:lnTo>
                    <a:lnTo>
                      <a:pt x="2054" y="0"/>
                    </a:lnTo>
                    <a:lnTo>
                      <a:pt x="2054" y="562"/>
                    </a:lnTo>
                    <a:lnTo>
                      <a:pt x="2051" y="593"/>
                    </a:lnTo>
                    <a:lnTo>
                      <a:pt x="2043" y="651"/>
                    </a:lnTo>
                    <a:lnTo>
                      <a:pt x="2030" y="708"/>
                    </a:lnTo>
                    <a:lnTo>
                      <a:pt x="2011" y="762"/>
                    </a:lnTo>
                    <a:lnTo>
                      <a:pt x="1988" y="814"/>
                    </a:lnTo>
                    <a:lnTo>
                      <a:pt x="1961" y="864"/>
                    </a:lnTo>
                    <a:lnTo>
                      <a:pt x="1929" y="909"/>
                    </a:lnTo>
                    <a:lnTo>
                      <a:pt x="1893" y="952"/>
                    </a:lnTo>
                    <a:lnTo>
                      <a:pt x="1854" y="990"/>
                    </a:lnTo>
                    <a:lnTo>
                      <a:pt x="1811" y="1026"/>
                    </a:lnTo>
                    <a:lnTo>
                      <a:pt x="1764" y="1057"/>
                    </a:lnTo>
                    <a:lnTo>
                      <a:pt x="1715" y="1083"/>
                    </a:lnTo>
                    <a:lnTo>
                      <a:pt x="1663" y="1104"/>
                    </a:lnTo>
                    <a:lnTo>
                      <a:pt x="1608" y="1121"/>
                    </a:lnTo>
                    <a:lnTo>
                      <a:pt x="1551" y="1133"/>
                    </a:lnTo>
                    <a:lnTo>
                      <a:pt x="1492" y="1138"/>
                    </a:lnTo>
                    <a:lnTo>
                      <a:pt x="1463" y="113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47"/>
              <p:cNvSpPr/>
              <p:nvPr/>
            </p:nvSpPr>
            <p:spPr>
              <a:xfrm>
                <a:off x="4895" y="2732"/>
                <a:ext cx="970" cy="1072"/>
              </a:xfrm>
              <a:custGeom>
                <a:avLst/>
                <a:gdLst>
                  <a:gd name="T0" fmla="*/ 5818 w 5819"/>
                  <a:gd name="T1" fmla="*/ 2879 h 6432"/>
                  <a:gd name="T2" fmla="*/ 5794 w 5819"/>
                  <a:gd name="T3" fmla="*/ 2568 h 6432"/>
                  <a:gd name="T4" fmla="*/ 5741 w 5819"/>
                  <a:gd name="T5" fmla="*/ 2268 h 6432"/>
                  <a:gd name="T6" fmla="*/ 5657 w 5819"/>
                  <a:gd name="T7" fmla="*/ 1980 h 6432"/>
                  <a:gd name="T8" fmla="*/ 5548 w 5819"/>
                  <a:gd name="T9" fmla="*/ 1704 h 6432"/>
                  <a:gd name="T10" fmla="*/ 5412 w 5819"/>
                  <a:gd name="T11" fmla="*/ 1444 h 6432"/>
                  <a:gd name="T12" fmla="*/ 5252 w 5819"/>
                  <a:gd name="T13" fmla="*/ 1199 h 6432"/>
                  <a:gd name="T14" fmla="*/ 5071 w 5819"/>
                  <a:gd name="T15" fmla="*/ 972 h 6432"/>
                  <a:gd name="T16" fmla="*/ 4868 w 5819"/>
                  <a:gd name="T17" fmla="*/ 765 h 6432"/>
                  <a:gd name="T18" fmla="*/ 4646 w 5819"/>
                  <a:gd name="T19" fmla="*/ 580 h 6432"/>
                  <a:gd name="T20" fmla="*/ 4406 w 5819"/>
                  <a:gd name="T21" fmla="*/ 417 h 6432"/>
                  <a:gd name="T22" fmla="*/ 4151 w 5819"/>
                  <a:gd name="T23" fmla="*/ 279 h 6432"/>
                  <a:gd name="T24" fmla="*/ 3881 w 5819"/>
                  <a:gd name="T25" fmla="*/ 166 h 6432"/>
                  <a:gd name="T26" fmla="*/ 3598 w 5819"/>
                  <a:gd name="T27" fmla="*/ 81 h 6432"/>
                  <a:gd name="T28" fmla="*/ 3304 w 5819"/>
                  <a:gd name="T29" fmla="*/ 26 h 6432"/>
                  <a:gd name="T30" fmla="*/ 3000 w 5819"/>
                  <a:gd name="T31" fmla="*/ 0 h 6432"/>
                  <a:gd name="T32" fmla="*/ 2767 w 5819"/>
                  <a:gd name="T33" fmla="*/ 4 h 6432"/>
                  <a:gd name="T34" fmla="*/ 2567 w 5819"/>
                  <a:gd name="T35" fmla="*/ 20 h 6432"/>
                  <a:gd name="T36" fmla="*/ 2306 w 5819"/>
                  <a:gd name="T37" fmla="*/ 65 h 6432"/>
                  <a:gd name="T38" fmla="*/ 2052 w 5819"/>
                  <a:gd name="T39" fmla="*/ 132 h 6432"/>
                  <a:gd name="T40" fmla="*/ 1808 w 5819"/>
                  <a:gd name="T41" fmla="*/ 223 h 6432"/>
                  <a:gd name="T42" fmla="*/ 1574 w 5819"/>
                  <a:gd name="T43" fmla="*/ 335 h 6432"/>
                  <a:gd name="T44" fmla="*/ 1351 w 5819"/>
                  <a:gd name="T45" fmla="*/ 466 h 6432"/>
                  <a:gd name="T46" fmla="*/ 1140 w 5819"/>
                  <a:gd name="T47" fmla="*/ 617 h 6432"/>
                  <a:gd name="T48" fmla="*/ 944 w 5819"/>
                  <a:gd name="T49" fmla="*/ 785 h 6432"/>
                  <a:gd name="T50" fmla="*/ 763 w 5819"/>
                  <a:gd name="T51" fmla="*/ 970 h 6432"/>
                  <a:gd name="T52" fmla="*/ 598 w 5819"/>
                  <a:gd name="T53" fmla="*/ 1169 h 6432"/>
                  <a:gd name="T54" fmla="*/ 451 w 5819"/>
                  <a:gd name="T55" fmla="*/ 1384 h 6432"/>
                  <a:gd name="T56" fmla="*/ 322 w 5819"/>
                  <a:gd name="T57" fmla="*/ 1610 h 6432"/>
                  <a:gd name="T58" fmla="*/ 212 w 5819"/>
                  <a:gd name="T59" fmla="*/ 1849 h 6432"/>
                  <a:gd name="T60" fmla="*/ 125 w 5819"/>
                  <a:gd name="T61" fmla="*/ 2098 h 6432"/>
                  <a:gd name="T62" fmla="*/ 58 w 5819"/>
                  <a:gd name="T63" fmla="*/ 2356 h 6432"/>
                  <a:gd name="T64" fmla="*/ 16 w 5819"/>
                  <a:gd name="T65" fmla="*/ 2622 h 6432"/>
                  <a:gd name="T66" fmla="*/ 5 w 5819"/>
                  <a:gd name="T67" fmla="*/ 2759 h 6432"/>
                  <a:gd name="T68" fmla="*/ 1 w 5819"/>
                  <a:gd name="T69" fmla="*/ 3035 h 6432"/>
                  <a:gd name="T70" fmla="*/ 21 w 5819"/>
                  <a:gd name="T71" fmla="*/ 3302 h 6432"/>
                  <a:gd name="T72" fmla="*/ 62 w 5819"/>
                  <a:gd name="T73" fmla="*/ 3560 h 6432"/>
                  <a:gd name="T74" fmla="*/ 126 w 5819"/>
                  <a:gd name="T75" fmla="*/ 3810 h 6432"/>
                  <a:gd name="T76" fmla="*/ 210 w 5819"/>
                  <a:gd name="T77" fmla="*/ 4051 h 6432"/>
                  <a:gd name="T78" fmla="*/ 315 w 5819"/>
                  <a:gd name="T79" fmla="*/ 4282 h 6432"/>
                  <a:gd name="T80" fmla="*/ 439 w 5819"/>
                  <a:gd name="T81" fmla="*/ 4502 h 6432"/>
                  <a:gd name="T82" fmla="*/ 544 w 5819"/>
                  <a:gd name="T83" fmla="*/ 4660 h 6432"/>
                  <a:gd name="T84" fmla="*/ 672 w 5819"/>
                  <a:gd name="T85" fmla="*/ 4829 h 6432"/>
                  <a:gd name="T86" fmla="*/ 1010 w 5819"/>
                  <a:gd name="T87" fmla="*/ 5200 h 6432"/>
                  <a:gd name="T88" fmla="*/ 1214 w 5819"/>
                  <a:gd name="T89" fmla="*/ 5438 h 6432"/>
                  <a:gd name="T90" fmla="*/ 1307 w 5819"/>
                  <a:gd name="T91" fmla="*/ 5597 h 6432"/>
                  <a:gd name="T92" fmla="*/ 1382 w 5819"/>
                  <a:gd name="T93" fmla="*/ 5795 h 6432"/>
                  <a:gd name="T94" fmla="*/ 1435 w 5819"/>
                  <a:gd name="T95" fmla="*/ 6048 h 6432"/>
                  <a:gd name="T96" fmla="*/ 1486 w 5819"/>
                  <a:gd name="T97" fmla="*/ 6432 h 6432"/>
                  <a:gd name="T98" fmla="*/ 4342 w 5819"/>
                  <a:gd name="T99" fmla="*/ 6207 h 6432"/>
                  <a:gd name="T100" fmla="*/ 4379 w 5819"/>
                  <a:gd name="T101" fmla="*/ 5989 h 6432"/>
                  <a:gd name="T102" fmla="*/ 4447 w 5819"/>
                  <a:gd name="T103" fmla="*/ 5754 h 6432"/>
                  <a:gd name="T104" fmla="*/ 4535 w 5819"/>
                  <a:gd name="T105" fmla="*/ 5565 h 6432"/>
                  <a:gd name="T106" fmla="*/ 4642 w 5819"/>
                  <a:gd name="T107" fmla="*/ 5404 h 6432"/>
                  <a:gd name="T108" fmla="*/ 4869 w 5819"/>
                  <a:gd name="T109" fmla="*/ 5140 h 6432"/>
                  <a:gd name="T110" fmla="*/ 5150 w 5819"/>
                  <a:gd name="T111" fmla="*/ 4814 h 6432"/>
                  <a:gd name="T112" fmla="*/ 5284 w 5819"/>
                  <a:gd name="T113" fmla="*/ 4631 h 6432"/>
                  <a:gd name="T114" fmla="*/ 5459 w 5819"/>
                  <a:gd name="T115" fmla="*/ 4359 h 6432"/>
                  <a:gd name="T116" fmla="*/ 5643 w 5819"/>
                  <a:gd name="T117" fmla="*/ 3962 h 6432"/>
                  <a:gd name="T118" fmla="*/ 5764 w 5819"/>
                  <a:gd name="T119" fmla="*/ 3533 h 6432"/>
                  <a:gd name="T120" fmla="*/ 5818 w 5819"/>
                  <a:gd name="T121" fmla="*/ 3076 h 6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19" h="6432">
                    <a:moveTo>
                      <a:pt x="5819" y="2958"/>
                    </a:moveTo>
                    <a:lnTo>
                      <a:pt x="5818" y="2879"/>
                    </a:lnTo>
                    <a:lnTo>
                      <a:pt x="5810" y="2722"/>
                    </a:lnTo>
                    <a:lnTo>
                      <a:pt x="5794" y="2568"/>
                    </a:lnTo>
                    <a:lnTo>
                      <a:pt x="5771" y="2416"/>
                    </a:lnTo>
                    <a:lnTo>
                      <a:pt x="5741" y="2268"/>
                    </a:lnTo>
                    <a:lnTo>
                      <a:pt x="5703" y="2122"/>
                    </a:lnTo>
                    <a:lnTo>
                      <a:pt x="5657" y="1980"/>
                    </a:lnTo>
                    <a:lnTo>
                      <a:pt x="5606" y="1840"/>
                    </a:lnTo>
                    <a:lnTo>
                      <a:pt x="5548" y="1704"/>
                    </a:lnTo>
                    <a:lnTo>
                      <a:pt x="5483" y="1571"/>
                    </a:lnTo>
                    <a:lnTo>
                      <a:pt x="5412" y="1444"/>
                    </a:lnTo>
                    <a:lnTo>
                      <a:pt x="5336" y="1319"/>
                    </a:lnTo>
                    <a:lnTo>
                      <a:pt x="5252" y="1199"/>
                    </a:lnTo>
                    <a:lnTo>
                      <a:pt x="5165" y="1083"/>
                    </a:lnTo>
                    <a:lnTo>
                      <a:pt x="5071" y="972"/>
                    </a:lnTo>
                    <a:lnTo>
                      <a:pt x="4972" y="867"/>
                    </a:lnTo>
                    <a:lnTo>
                      <a:pt x="4868" y="765"/>
                    </a:lnTo>
                    <a:lnTo>
                      <a:pt x="4760" y="670"/>
                    </a:lnTo>
                    <a:lnTo>
                      <a:pt x="4646" y="580"/>
                    </a:lnTo>
                    <a:lnTo>
                      <a:pt x="4529" y="495"/>
                    </a:lnTo>
                    <a:lnTo>
                      <a:pt x="4406" y="417"/>
                    </a:lnTo>
                    <a:lnTo>
                      <a:pt x="4281" y="344"/>
                    </a:lnTo>
                    <a:lnTo>
                      <a:pt x="4151" y="279"/>
                    </a:lnTo>
                    <a:lnTo>
                      <a:pt x="4018" y="219"/>
                    </a:lnTo>
                    <a:lnTo>
                      <a:pt x="3881" y="166"/>
                    </a:lnTo>
                    <a:lnTo>
                      <a:pt x="3741" y="120"/>
                    </a:lnTo>
                    <a:lnTo>
                      <a:pt x="3598" y="81"/>
                    </a:lnTo>
                    <a:lnTo>
                      <a:pt x="3453" y="49"/>
                    </a:lnTo>
                    <a:lnTo>
                      <a:pt x="3304" y="26"/>
                    </a:lnTo>
                    <a:lnTo>
                      <a:pt x="3153" y="9"/>
                    </a:lnTo>
                    <a:lnTo>
                      <a:pt x="3000" y="0"/>
                    </a:lnTo>
                    <a:lnTo>
                      <a:pt x="2845" y="0"/>
                    </a:lnTo>
                    <a:lnTo>
                      <a:pt x="2767" y="4"/>
                    </a:lnTo>
                    <a:lnTo>
                      <a:pt x="2700" y="7"/>
                    </a:lnTo>
                    <a:lnTo>
                      <a:pt x="2567" y="20"/>
                    </a:lnTo>
                    <a:lnTo>
                      <a:pt x="2435" y="39"/>
                    </a:lnTo>
                    <a:lnTo>
                      <a:pt x="2306" y="65"/>
                    </a:lnTo>
                    <a:lnTo>
                      <a:pt x="2177" y="95"/>
                    </a:lnTo>
                    <a:lnTo>
                      <a:pt x="2052" y="132"/>
                    </a:lnTo>
                    <a:lnTo>
                      <a:pt x="1928" y="174"/>
                    </a:lnTo>
                    <a:lnTo>
                      <a:pt x="1808" y="223"/>
                    </a:lnTo>
                    <a:lnTo>
                      <a:pt x="1690" y="276"/>
                    </a:lnTo>
                    <a:lnTo>
                      <a:pt x="1574" y="335"/>
                    </a:lnTo>
                    <a:lnTo>
                      <a:pt x="1461" y="398"/>
                    </a:lnTo>
                    <a:lnTo>
                      <a:pt x="1351" y="466"/>
                    </a:lnTo>
                    <a:lnTo>
                      <a:pt x="1244" y="540"/>
                    </a:lnTo>
                    <a:lnTo>
                      <a:pt x="1140" y="617"/>
                    </a:lnTo>
                    <a:lnTo>
                      <a:pt x="1041" y="699"/>
                    </a:lnTo>
                    <a:lnTo>
                      <a:pt x="944" y="785"/>
                    </a:lnTo>
                    <a:lnTo>
                      <a:pt x="851" y="875"/>
                    </a:lnTo>
                    <a:lnTo>
                      <a:pt x="763" y="970"/>
                    </a:lnTo>
                    <a:lnTo>
                      <a:pt x="678" y="1068"/>
                    </a:lnTo>
                    <a:lnTo>
                      <a:pt x="598" y="1169"/>
                    </a:lnTo>
                    <a:lnTo>
                      <a:pt x="522" y="1275"/>
                    </a:lnTo>
                    <a:lnTo>
                      <a:pt x="451" y="1384"/>
                    </a:lnTo>
                    <a:lnTo>
                      <a:pt x="383" y="1495"/>
                    </a:lnTo>
                    <a:lnTo>
                      <a:pt x="322" y="1610"/>
                    </a:lnTo>
                    <a:lnTo>
                      <a:pt x="264" y="1729"/>
                    </a:lnTo>
                    <a:lnTo>
                      <a:pt x="212" y="1849"/>
                    </a:lnTo>
                    <a:lnTo>
                      <a:pt x="166" y="1972"/>
                    </a:lnTo>
                    <a:lnTo>
                      <a:pt x="125" y="2098"/>
                    </a:lnTo>
                    <a:lnTo>
                      <a:pt x="89" y="2226"/>
                    </a:lnTo>
                    <a:lnTo>
                      <a:pt x="58" y="2356"/>
                    </a:lnTo>
                    <a:lnTo>
                      <a:pt x="35" y="2488"/>
                    </a:lnTo>
                    <a:lnTo>
                      <a:pt x="16" y="2622"/>
                    </a:lnTo>
                    <a:lnTo>
                      <a:pt x="10" y="2690"/>
                    </a:lnTo>
                    <a:lnTo>
                      <a:pt x="5" y="2759"/>
                    </a:lnTo>
                    <a:lnTo>
                      <a:pt x="0" y="2898"/>
                    </a:lnTo>
                    <a:lnTo>
                      <a:pt x="1" y="3035"/>
                    </a:lnTo>
                    <a:lnTo>
                      <a:pt x="9" y="3169"/>
                    </a:lnTo>
                    <a:lnTo>
                      <a:pt x="21" y="3302"/>
                    </a:lnTo>
                    <a:lnTo>
                      <a:pt x="39" y="3431"/>
                    </a:lnTo>
                    <a:lnTo>
                      <a:pt x="62" y="3560"/>
                    </a:lnTo>
                    <a:lnTo>
                      <a:pt x="92" y="3687"/>
                    </a:lnTo>
                    <a:lnTo>
                      <a:pt x="126" y="3810"/>
                    </a:lnTo>
                    <a:lnTo>
                      <a:pt x="166" y="3933"/>
                    </a:lnTo>
                    <a:lnTo>
                      <a:pt x="210" y="4051"/>
                    </a:lnTo>
                    <a:lnTo>
                      <a:pt x="260" y="4168"/>
                    </a:lnTo>
                    <a:lnTo>
                      <a:pt x="315" y="4282"/>
                    </a:lnTo>
                    <a:lnTo>
                      <a:pt x="375" y="4394"/>
                    </a:lnTo>
                    <a:lnTo>
                      <a:pt x="439" y="4502"/>
                    </a:lnTo>
                    <a:lnTo>
                      <a:pt x="508" y="4608"/>
                    </a:lnTo>
                    <a:lnTo>
                      <a:pt x="544" y="4660"/>
                    </a:lnTo>
                    <a:lnTo>
                      <a:pt x="588" y="4721"/>
                    </a:lnTo>
                    <a:lnTo>
                      <a:pt x="672" y="4829"/>
                    </a:lnTo>
                    <a:lnTo>
                      <a:pt x="792" y="4972"/>
                    </a:lnTo>
                    <a:lnTo>
                      <a:pt x="1010" y="5200"/>
                    </a:lnTo>
                    <a:lnTo>
                      <a:pt x="1161" y="5367"/>
                    </a:lnTo>
                    <a:lnTo>
                      <a:pt x="1214" y="5438"/>
                    </a:lnTo>
                    <a:lnTo>
                      <a:pt x="1263" y="5514"/>
                    </a:lnTo>
                    <a:lnTo>
                      <a:pt x="1307" y="5597"/>
                    </a:lnTo>
                    <a:lnTo>
                      <a:pt x="1347" y="5690"/>
                    </a:lnTo>
                    <a:lnTo>
                      <a:pt x="1382" y="5795"/>
                    </a:lnTo>
                    <a:lnTo>
                      <a:pt x="1411" y="5913"/>
                    </a:lnTo>
                    <a:lnTo>
                      <a:pt x="1435" y="6048"/>
                    </a:lnTo>
                    <a:lnTo>
                      <a:pt x="1444" y="6123"/>
                    </a:lnTo>
                    <a:lnTo>
                      <a:pt x="1486" y="6432"/>
                    </a:lnTo>
                    <a:lnTo>
                      <a:pt x="4313" y="6432"/>
                    </a:lnTo>
                    <a:lnTo>
                      <a:pt x="4342" y="6207"/>
                    </a:lnTo>
                    <a:lnTo>
                      <a:pt x="4353" y="6129"/>
                    </a:lnTo>
                    <a:lnTo>
                      <a:pt x="4379" y="5989"/>
                    </a:lnTo>
                    <a:lnTo>
                      <a:pt x="4411" y="5864"/>
                    </a:lnTo>
                    <a:lnTo>
                      <a:pt x="4447" y="5754"/>
                    </a:lnTo>
                    <a:lnTo>
                      <a:pt x="4489" y="5654"/>
                    </a:lnTo>
                    <a:lnTo>
                      <a:pt x="4535" y="5565"/>
                    </a:lnTo>
                    <a:lnTo>
                      <a:pt x="4586" y="5482"/>
                    </a:lnTo>
                    <a:lnTo>
                      <a:pt x="4642" y="5404"/>
                    </a:lnTo>
                    <a:lnTo>
                      <a:pt x="4732" y="5292"/>
                    </a:lnTo>
                    <a:lnTo>
                      <a:pt x="4869" y="5140"/>
                    </a:lnTo>
                    <a:lnTo>
                      <a:pt x="5023" y="4968"/>
                    </a:lnTo>
                    <a:lnTo>
                      <a:pt x="5150" y="4814"/>
                    </a:lnTo>
                    <a:lnTo>
                      <a:pt x="5239" y="4696"/>
                    </a:lnTo>
                    <a:lnTo>
                      <a:pt x="5284" y="4631"/>
                    </a:lnTo>
                    <a:lnTo>
                      <a:pt x="5346" y="4543"/>
                    </a:lnTo>
                    <a:lnTo>
                      <a:pt x="5459" y="4359"/>
                    </a:lnTo>
                    <a:lnTo>
                      <a:pt x="5558" y="4166"/>
                    </a:lnTo>
                    <a:lnTo>
                      <a:pt x="5643" y="3962"/>
                    </a:lnTo>
                    <a:lnTo>
                      <a:pt x="5711" y="3751"/>
                    </a:lnTo>
                    <a:lnTo>
                      <a:pt x="5764" y="3533"/>
                    </a:lnTo>
                    <a:lnTo>
                      <a:pt x="5799" y="3307"/>
                    </a:lnTo>
                    <a:lnTo>
                      <a:pt x="5818" y="3076"/>
                    </a:lnTo>
                    <a:lnTo>
                      <a:pt x="5819" y="29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48"/>
              <p:cNvSpPr>
                <a:spLocks noEditPoints="1"/>
              </p:cNvSpPr>
              <p:nvPr/>
            </p:nvSpPr>
            <p:spPr>
              <a:xfrm>
                <a:off x="4872" y="2708"/>
                <a:ext cx="1016" cy="1121"/>
              </a:xfrm>
              <a:custGeom>
                <a:avLst/>
                <a:gdLst>
                  <a:gd name="T0" fmla="*/ 4372 w 6099"/>
                  <a:gd name="T1" fmla="*/ 6235 h 6728"/>
                  <a:gd name="T2" fmla="*/ 4597 w 6099"/>
                  <a:gd name="T3" fmla="*/ 5597 h 6728"/>
                  <a:gd name="T4" fmla="*/ 4904 w 6099"/>
                  <a:gd name="T5" fmla="*/ 5223 h 6728"/>
                  <a:gd name="T6" fmla="*/ 5326 w 6099"/>
                  <a:gd name="T7" fmla="*/ 4716 h 6728"/>
                  <a:gd name="T8" fmla="*/ 5661 w 6099"/>
                  <a:gd name="T9" fmla="*/ 4046 h 6728"/>
                  <a:gd name="T10" fmla="*/ 5816 w 6099"/>
                  <a:gd name="T11" fmla="*/ 3206 h 6728"/>
                  <a:gd name="T12" fmla="*/ 5794 w 6099"/>
                  <a:gd name="T13" fmla="*/ 2728 h 6728"/>
                  <a:gd name="T14" fmla="*/ 5663 w 6099"/>
                  <a:gd name="T15" fmla="*/ 2169 h 6728"/>
                  <a:gd name="T16" fmla="*/ 5428 w 6099"/>
                  <a:gd name="T17" fmla="*/ 1661 h 6728"/>
                  <a:gd name="T18" fmla="*/ 5102 w 6099"/>
                  <a:gd name="T19" fmla="*/ 1213 h 6728"/>
                  <a:gd name="T20" fmla="*/ 4696 w 6099"/>
                  <a:gd name="T21" fmla="*/ 840 h 6728"/>
                  <a:gd name="T22" fmla="*/ 4225 w 6099"/>
                  <a:gd name="T23" fmla="*/ 552 h 6728"/>
                  <a:gd name="T24" fmla="*/ 3697 w 6099"/>
                  <a:gd name="T25" fmla="*/ 363 h 6728"/>
                  <a:gd name="T26" fmla="*/ 3129 w 6099"/>
                  <a:gd name="T27" fmla="*/ 284 h 6728"/>
                  <a:gd name="T28" fmla="*/ 2715 w 6099"/>
                  <a:gd name="T29" fmla="*/ 301 h 6728"/>
                  <a:gd name="T30" fmla="*/ 2222 w 6099"/>
                  <a:gd name="T31" fmla="*/ 408 h 6728"/>
                  <a:gd name="T32" fmla="*/ 1766 w 6099"/>
                  <a:gd name="T33" fmla="*/ 599 h 6728"/>
                  <a:gd name="T34" fmla="*/ 1354 w 6099"/>
                  <a:gd name="T35" fmla="*/ 867 h 6728"/>
                  <a:gd name="T36" fmla="*/ 997 w 6099"/>
                  <a:gd name="T37" fmla="*/ 1202 h 6728"/>
                  <a:gd name="T38" fmla="*/ 701 w 6099"/>
                  <a:gd name="T39" fmla="*/ 1595 h 6728"/>
                  <a:gd name="T40" fmla="*/ 478 w 6099"/>
                  <a:gd name="T41" fmla="*/ 2039 h 6728"/>
                  <a:gd name="T42" fmla="*/ 335 w 6099"/>
                  <a:gd name="T43" fmla="*/ 2525 h 6728"/>
                  <a:gd name="T44" fmla="*/ 286 w 6099"/>
                  <a:gd name="T45" fmla="*/ 2909 h 6728"/>
                  <a:gd name="T46" fmla="*/ 298 w 6099"/>
                  <a:gd name="T47" fmla="*/ 3409 h 6728"/>
                  <a:gd name="T48" fmla="*/ 397 w 6099"/>
                  <a:gd name="T49" fmla="*/ 3894 h 6728"/>
                  <a:gd name="T50" fmla="*/ 576 w 6099"/>
                  <a:gd name="T51" fmla="*/ 4355 h 6728"/>
                  <a:gd name="T52" fmla="*/ 797 w 6099"/>
                  <a:gd name="T53" fmla="*/ 4730 h 6728"/>
                  <a:gd name="T54" fmla="*/ 1205 w 6099"/>
                  <a:gd name="T55" fmla="*/ 5209 h 6728"/>
                  <a:gd name="T56" fmla="*/ 1566 w 6099"/>
                  <a:gd name="T57" fmla="*/ 5661 h 6728"/>
                  <a:gd name="T58" fmla="*/ 1726 w 6099"/>
                  <a:gd name="T59" fmla="*/ 6249 h 6728"/>
                  <a:gd name="T60" fmla="*/ 1458 w 6099"/>
                  <a:gd name="T61" fmla="*/ 6291 h 6728"/>
                  <a:gd name="T62" fmla="*/ 1324 w 6099"/>
                  <a:gd name="T63" fmla="*/ 5809 h 6728"/>
                  <a:gd name="T64" fmla="*/ 1008 w 6099"/>
                  <a:gd name="T65" fmla="*/ 5420 h 6728"/>
                  <a:gd name="T66" fmla="*/ 634 w 6099"/>
                  <a:gd name="T67" fmla="*/ 4986 h 6728"/>
                  <a:gd name="T68" fmla="*/ 390 w 6099"/>
                  <a:gd name="T69" fmla="*/ 4612 h 6728"/>
                  <a:gd name="T70" fmla="*/ 171 w 6099"/>
                  <a:gd name="T71" fmla="*/ 4114 h 6728"/>
                  <a:gd name="T72" fmla="*/ 40 w 6099"/>
                  <a:gd name="T73" fmla="*/ 3584 h 6728"/>
                  <a:gd name="T74" fmla="*/ 0 w 6099"/>
                  <a:gd name="T75" fmla="*/ 3038 h 6728"/>
                  <a:gd name="T76" fmla="*/ 36 w 6099"/>
                  <a:gd name="T77" fmla="*/ 2618 h 6728"/>
                  <a:gd name="T78" fmla="*/ 175 w 6099"/>
                  <a:gd name="T79" fmla="*/ 2073 h 6728"/>
                  <a:gd name="T80" fmla="*/ 403 w 6099"/>
                  <a:gd name="T81" fmla="*/ 1572 h 6728"/>
                  <a:gd name="T82" fmla="*/ 711 w 6099"/>
                  <a:gd name="T83" fmla="*/ 1124 h 6728"/>
                  <a:gd name="T84" fmla="*/ 1089 w 6099"/>
                  <a:gd name="T85" fmla="*/ 736 h 6728"/>
                  <a:gd name="T86" fmla="*/ 1526 w 6099"/>
                  <a:gd name="T87" fmla="*/ 422 h 6728"/>
                  <a:gd name="T88" fmla="*/ 2016 w 6099"/>
                  <a:gd name="T89" fmla="*/ 188 h 6728"/>
                  <a:gd name="T90" fmla="*/ 2545 w 6099"/>
                  <a:gd name="T91" fmla="*/ 43 h 6728"/>
                  <a:gd name="T92" fmla="*/ 2975 w 6099"/>
                  <a:gd name="T93" fmla="*/ 0 h 6728"/>
                  <a:gd name="T94" fmla="*/ 3613 w 6099"/>
                  <a:gd name="T95" fmla="*/ 54 h 6728"/>
                  <a:gd name="T96" fmla="*/ 4207 w 6099"/>
                  <a:gd name="T97" fmla="*/ 233 h 6728"/>
                  <a:gd name="T98" fmla="*/ 4744 w 6099"/>
                  <a:gd name="T99" fmla="*/ 523 h 6728"/>
                  <a:gd name="T100" fmla="*/ 5210 w 6099"/>
                  <a:gd name="T101" fmla="*/ 914 h 6728"/>
                  <a:gd name="T102" fmla="*/ 5592 w 6099"/>
                  <a:gd name="T103" fmla="*/ 1387 h 6728"/>
                  <a:gd name="T104" fmla="*/ 5875 w 6099"/>
                  <a:gd name="T105" fmla="*/ 1933 h 6728"/>
                  <a:gd name="T106" fmla="*/ 6049 w 6099"/>
                  <a:gd name="T107" fmla="*/ 2535 h 6728"/>
                  <a:gd name="T108" fmla="*/ 6099 w 6099"/>
                  <a:gd name="T109" fmla="*/ 3099 h 6728"/>
                  <a:gd name="T110" fmla="*/ 5995 w 6099"/>
                  <a:gd name="T111" fmla="*/ 3914 h 6728"/>
                  <a:gd name="T112" fmla="*/ 5618 w 6099"/>
                  <a:gd name="T113" fmla="*/ 4772 h 6728"/>
                  <a:gd name="T114" fmla="*/ 5212 w 6099"/>
                  <a:gd name="T115" fmla="*/ 5299 h 6728"/>
                  <a:gd name="T116" fmla="*/ 4837 w 6099"/>
                  <a:gd name="T117" fmla="*/ 5749 h 6728"/>
                  <a:gd name="T118" fmla="*/ 4651 w 6099"/>
                  <a:gd name="T119" fmla="*/ 6281 h 6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99" h="6728">
                    <a:moveTo>
                      <a:pt x="1753" y="6446"/>
                    </a:moveTo>
                    <a:lnTo>
                      <a:pt x="4342" y="6446"/>
                    </a:lnTo>
                    <a:lnTo>
                      <a:pt x="4355" y="6348"/>
                    </a:lnTo>
                    <a:lnTo>
                      <a:pt x="4372" y="6235"/>
                    </a:lnTo>
                    <a:lnTo>
                      <a:pt x="4414" y="6037"/>
                    </a:lnTo>
                    <a:lnTo>
                      <a:pt x="4466" y="5868"/>
                    </a:lnTo>
                    <a:lnTo>
                      <a:pt x="4527" y="5724"/>
                    </a:lnTo>
                    <a:lnTo>
                      <a:pt x="4597" y="5597"/>
                    </a:lnTo>
                    <a:lnTo>
                      <a:pt x="4675" y="5483"/>
                    </a:lnTo>
                    <a:lnTo>
                      <a:pt x="4762" y="5378"/>
                    </a:lnTo>
                    <a:lnTo>
                      <a:pt x="4854" y="5275"/>
                    </a:lnTo>
                    <a:lnTo>
                      <a:pt x="4904" y="5223"/>
                    </a:lnTo>
                    <a:lnTo>
                      <a:pt x="5001" y="5117"/>
                    </a:lnTo>
                    <a:lnTo>
                      <a:pt x="5157" y="4939"/>
                    </a:lnTo>
                    <a:lnTo>
                      <a:pt x="5268" y="4798"/>
                    </a:lnTo>
                    <a:lnTo>
                      <a:pt x="5326" y="4716"/>
                    </a:lnTo>
                    <a:lnTo>
                      <a:pt x="5385" y="4625"/>
                    </a:lnTo>
                    <a:lnTo>
                      <a:pt x="5493" y="4439"/>
                    </a:lnTo>
                    <a:lnTo>
                      <a:pt x="5584" y="4246"/>
                    </a:lnTo>
                    <a:lnTo>
                      <a:pt x="5661" y="4046"/>
                    </a:lnTo>
                    <a:lnTo>
                      <a:pt x="5724" y="3841"/>
                    </a:lnTo>
                    <a:lnTo>
                      <a:pt x="5770" y="3633"/>
                    </a:lnTo>
                    <a:lnTo>
                      <a:pt x="5801" y="3421"/>
                    </a:lnTo>
                    <a:lnTo>
                      <a:pt x="5816" y="3206"/>
                    </a:lnTo>
                    <a:lnTo>
                      <a:pt x="5818" y="3099"/>
                    </a:lnTo>
                    <a:lnTo>
                      <a:pt x="5817" y="3024"/>
                    </a:lnTo>
                    <a:lnTo>
                      <a:pt x="5810" y="2875"/>
                    </a:lnTo>
                    <a:lnTo>
                      <a:pt x="5794" y="2728"/>
                    </a:lnTo>
                    <a:lnTo>
                      <a:pt x="5772" y="2585"/>
                    </a:lnTo>
                    <a:lnTo>
                      <a:pt x="5743" y="2444"/>
                    </a:lnTo>
                    <a:lnTo>
                      <a:pt x="5707" y="2305"/>
                    </a:lnTo>
                    <a:lnTo>
                      <a:pt x="5663" y="2169"/>
                    </a:lnTo>
                    <a:lnTo>
                      <a:pt x="5614" y="2037"/>
                    </a:lnTo>
                    <a:lnTo>
                      <a:pt x="5558" y="1908"/>
                    </a:lnTo>
                    <a:lnTo>
                      <a:pt x="5497" y="1782"/>
                    </a:lnTo>
                    <a:lnTo>
                      <a:pt x="5428" y="1661"/>
                    </a:lnTo>
                    <a:lnTo>
                      <a:pt x="5355" y="1542"/>
                    </a:lnTo>
                    <a:lnTo>
                      <a:pt x="5276" y="1429"/>
                    </a:lnTo>
                    <a:lnTo>
                      <a:pt x="5192" y="1319"/>
                    </a:lnTo>
                    <a:lnTo>
                      <a:pt x="5102" y="1213"/>
                    </a:lnTo>
                    <a:lnTo>
                      <a:pt x="5007" y="1112"/>
                    </a:lnTo>
                    <a:lnTo>
                      <a:pt x="4908" y="1016"/>
                    </a:lnTo>
                    <a:lnTo>
                      <a:pt x="4805" y="925"/>
                    </a:lnTo>
                    <a:lnTo>
                      <a:pt x="4696" y="840"/>
                    </a:lnTo>
                    <a:lnTo>
                      <a:pt x="4584" y="760"/>
                    </a:lnTo>
                    <a:lnTo>
                      <a:pt x="4468" y="685"/>
                    </a:lnTo>
                    <a:lnTo>
                      <a:pt x="4348" y="615"/>
                    </a:lnTo>
                    <a:lnTo>
                      <a:pt x="4225" y="552"/>
                    </a:lnTo>
                    <a:lnTo>
                      <a:pt x="4097" y="495"/>
                    </a:lnTo>
                    <a:lnTo>
                      <a:pt x="3967" y="444"/>
                    </a:lnTo>
                    <a:lnTo>
                      <a:pt x="3833" y="400"/>
                    </a:lnTo>
                    <a:lnTo>
                      <a:pt x="3697" y="363"/>
                    </a:lnTo>
                    <a:lnTo>
                      <a:pt x="3559" y="332"/>
                    </a:lnTo>
                    <a:lnTo>
                      <a:pt x="3418" y="309"/>
                    </a:lnTo>
                    <a:lnTo>
                      <a:pt x="3274" y="292"/>
                    </a:lnTo>
                    <a:lnTo>
                      <a:pt x="3129" y="284"/>
                    </a:lnTo>
                    <a:lnTo>
                      <a:pt x="2981" y="283"/>
                    </a:lnTo>
                    <a:lnTo>
                      <a:pt x="2907" y="285"/>
                    </a:lnTo>
                    <a:lnTo>
                      <a:pt x="2843" y="289"/>
                    </a:lnTo>
                    <a:lnTo>
                      <a:pt x="2715" y="301"/>
                    </a:lnTo>
                    <a:lnTo>
                      <a:pt x="2589" y="320"/>
                    </a:lnTo>
                    <a:lnTo>
                      <a:pt x="2464" y="344"/>
                    </a:lnTo>
                    <a:lnTo>
                      <a:pt x="2343" y="373"/>
                    </a:lnTo>
                    <a:lnTo>
                      <a:pt x="2222" y="408"/>
                    </a:lnTo>
                    <a:lnTo>
                      <a:pt x="2104" y="448"/>
                    </a:lnTo>
                    <a:lnTo>
                      <a:pt x="1989" y="494"/>
                    </a:lnTo>
                    <a:lnTo>
                      <a:pt x="1876" y="544"/>
                    </a:lnTo>
                    <a:lnTo>
                      <a:pt x="1766" y="599"/>
                    </a:lnTo>
                    <a:lnTo>
                      <a:pt x="1658" y="659"/>
                    </a:lnTo>
                    <a:lnTo>
                      <a:pt x="1554" y="725"/>
                    </a:lnTo>
                    <a:lnTo>
                      <a:pt x="1452" y="793"/>
                    </a:lnTo>
                    <a:lnTo>
                      <a:pt x="1354" y="867"/>
                    </a:lnTo>
                    <a:lnTo>
                      <a:pt x="1259" y="944"/>
                    </a:lnTo>
                    <a:lnTo>
                      <a:pt x="1169" y="1027"/>
                    </a:lnTo>
                    <a:lnTo>
                      <a:pt x="1080" y="1112"/>
                    </a:lnTo>
                    <a:lnTo>
                      <a:pt x="997" y="1202"/>
                    </a:lnTo>
                    <a:lnTo>
                      <a:pt x="917" y="1295"/>
                    </a:lnTo>
                    <a:lnTo>
                      <a:pt x="841" y="1392"/>
                    </a:lnTo>
                    <a:lnTo>
                      <a:pt x="769" y="1492"/>
                    </a:lnTo>
                    <a:lnTo>
                      <a:pt x="701" y="1595"/>
                    </a:lnTo>
                    <a:lnTo>
                      <a:pt x="638" y="1702"/>
                    </a:lnTo>
                    <a:lnTo>
                      <a:pt x="580" y="1812"/>
                    </a:lnTo>
                    <a:lnTo>
                      <a:pt x="526" y="1924"/>
                    </a:lnTo>
                    <a:lnTo>
                      <a:pt x="478" y="2039"/>
                    </a:lnTo>
                    <a:lnTo>
                      <a:pt x="434" y="2157"/>
                    </a:lnTo>
                    <a:lnTo>
                      <a:pt x="395" y="2277"/>
                    </a:lnTo>
                    <a:lnTo>
                      <a:pt x="363" y="2399"/>
                    </a:lnTo>
                    <a:lnTo>
                      <a:pt x="335" y="2525"/>
                    </a:lnTo>
                    <a:lnTo>
                      <a:pt x="313" y="2651"/>
                    </a:lnTo>
                    <a:lnTo>
                      <a:pt x="296" y="2780"/>
                    </a:lnTo>
                    <a:lnTo>
                      <a:pt x="291" y="2845"/>
                    </a:lnTo>
                    <a:lnTo>
                      <a:pt x="286" y="2909"/>
                    </a:lnTo>
                    <a:lnTo>
                      <a:pt x="280" y="3034"/>
                    </a:lnTo>
                    <a:lnTo>
                      <a:pt x="282" y="3160"/>
                    </a:lnTo>
                    <a:lnTo>
                      <a:pt x="288" y="3285"/>
                    </a:lnTo>
                    <a:lnTo>
                      <a:pt x="298" y="3409"/>
                    </a:lnTo>
                    <a:lnTo>
                      <a:pt x="315" y="3532"/>
                    </a:lnTo>
                    <a:lnTo>
                      <a:pt x="337" y="3655"/>
                    </a:lnTo>
                    <a:lnTo>
                      <a:pt x="365" y="3775"/>
                    </a:lnTo>
                    <a:lnTo>
                      <a:pt x="397" y="3894"/>
                    </a:lnTo>
                    <a:lnTo>
                      <a:pt x="434" y="4012"/>
                    </a:lnTo>
                    <a:lnTo>
                      <a:pt x="477" y="4128"/>
                    </a:lnTo>
                    <a:lnTo>
                      <a:pt x="524" y="4242"/>
                    </a:lnTo>
                    <a:lnTo>
                      <a:pt x="576" y="4355"/>
                    </a:lnTo>
                    <a:lnTo>
                      <a:pt x="634" y="4465"/>
                    </a:lnTo>
                    <a:lnTo>
                      <a:pt x="695" y="4573"/>
                    </a:lnTo>
                    <a:lnTo>
                      <a:pt x="762" y="4678"/>
                    </a:lnTo>
                    <a:lnTo>
                      <a:pt x="797" y="4730"/>
                    </a:lnTo>
                    <a:lnTo>
                      <a:pt x="854" y="4807"/>
                    </a:lnTo>
                    <a:lnTo>
                      <a:pt x="965" y="4942"/>
                    </a:lnTo>
                    <a:lnTo>
                      <a:pt x="1117" y="5112"/>
                    </a:lnTo>
                    <a:lnTo>
                      <a:pt x="1205" y="5209"/>
                    </a:lnTo>
                    <a:lnTo>
                      <a:pt x="1298" y="5302"/>
                    </a:lnTo>
                    <a:lnTo>
                      <a:pt x="1424" y="5443"/>
                    </a:lnTo>
                    <a:lnTo>
                      <a:pt x="1499" y="5545"/>
                    </a:lnTo>
                    <a:lnTo>
                      <a:pt x="1566" y="5661"/>
                    </a:lnTo>
                    <a:lnTo>
                      <a:pt x="1624" y="5797"/>
                    </a:lnTo>
                    <a:lnTo>
                      <a:pt x="1673" y="5955"/>
                    </a:lnTo>
                    <a:lnTo>
                      <a:pt x="1711" y="6142"/>
                    </a:lnTo>
                    <a:lnTo>
                      <a:pt x="1726" y="6249"/>
                    </a:lnTo>
                    <a:lnTo>
                      <a:pt x="1753" y="6446"/>
                    </a:lnTo>
                    <a:close/>
                    <a:moveTo>
                      <a:pt x="4595" y="6728"/>
                    </a:moveTo>
                    <a:lnTo>
                      <a:pt x="1515" y="6728"/>
                    </a:lnTo>
                    <a:lnTo>
                      <a:pt x="1458" y="6291"/>
                    </a:lnTo>
                    <a:lnTo>
                      <a:pt x="1444" y="6202"/>
                    </a:lnTo>
                    <a:lnTo>
                      <a:pt x="1411" y="6048"/>
                    </a:lnTo>
                    <a:lnTo>
                      <a:pt x="1371" y="5919"/>
                    </a:lnTo>
                    <a:lnTo>
                      <a:pt x="1324" y="5809"/>
                    </a:lnTo>
                    <a:lnTo>
                      <a:pt x="1268" y="5714"/>
                    </a:lnTo>
                    <a:lnTo>
                      <a:pt x="1205" y="5629"/>
                    </a:lnTo>
                    <a:lnTo>
                      <a:pt x="1095" y="5506"/>
                    </a:lnTo>
                    <a:lnTo>
                      <a:pt x="1008" y="5420"/>
                    </a:lnTo>
                    <a:lnTo>
                      <a:pt x="960" y="5371"/>
                    </a:lnTo>
                    <a:lnTo>
                      <a:pt x="860" y="5263"/>
                    </a:lnTo>
                    <a:lnTo>
                      <a:pt x="751" y="5136"/>
                    </a:lnTo>
                    <a:lnTo>
                      <a:pt x="634" y="4986"/>
                    </a:lnTo>
                    <a:lnTo>
                      <a:pt x="572" y="4899"/>
                    </a:lnTo>
                    <a:lnTo>
                      <a:pt x="533" y="4844"/>
                    </a:lnTo>
                    <a:lnTo>
                      <a:pt x="459" y="4729"/>
                    </a:lnTo>
                    <a:lnTo>
                      <a:pt x="390" y="4612"/>
                    </a:lnTo>
                    <a:lnTo>
                      <a:pt x="328" y="4491"/>
                    </a:lnTo>
                    <a:lnTo>
                      <a:pt x="270" y="4368"/>
                    </a:lnTo>
                    <a:lnTo>
                      <a:pt x="217" y="4241"/>
                    </a:lnTo>
                    <a:lnTo>
                      <a:pt x="171" y="4114"/>
                    </a:lnTo>
                    <a:lnTo>
                      <a:pt x="130" y="3984"/>
                    </a:lnTo>
                    <a:lnTo>
                      <a:pt x="94" y="3852"/>
                    </a:lnTo>
                    <a:lnTo>
                      <a:pt x="64" y="3718"/>
                    </a:lnTo>
                    <a:lnTo>
                      <a:pt x="40" y="3584"/>
                    </a:lnTo>
                    <a:lnTo>
                      <a:pt x="21" y="3448"/>
                    </a:lnTo>
                    <a:lnTo>
                      <a:pt x="8" y="3312"/>
                    </a:lnTo>
                    <a:lnTo>
                      <a:pt x="1" y="3175"/>
                    </a:lnTo>
                    <a:lnTo>
                      <a:pt x="0" y="3038"/>
                    </a:lnTo>
                    <a:lnTo>
                      <a:pt x="4" y="2899"/>
                    </a:lnTo>
                    <a:lnTo>
                      <a:pt x="9" y="2831"/>
                    </a:lnTo>
                    <a:lnTo>
                      <a:pt x="17" y="2759"/>
                    </a:lnTo>
                    <a:lnTo>
                      <a:pt x="36" y="2618"/>
                    </a:lnTo>
                    <a:lnTo>
                      <a:pt x="62" y="2478"/>
                    </a:lnTo>
                    <a:lnTo>
                      <a:pt x="94" y="2340"/>
                    </a:lnTo>
                    <a:lnTo>
                      <a:pt x="132" y="2205"/>
                    </a:lnTo>
                    <a:lnTo>
                      <a:pt x="175" y="2073"/>
                    </a:lnTo>
                    <a:lnTo>
                      <a:pt x="224" y="1943"/>
                    </a:lnTo>
                    <a:lnTo>
                      <a:pt x="278" y="1817"/>
                    </a:lnTo>
                    <a:lnTo>
                      <a:pt x="337" y="1692"/>
                    </a:lnTo>
                    <a:lnTo>
                      <a:pt x="403" y="1572"/>
                    </a:lnTo>
                    <a:lnTo>
                      <a:pt x="472" y="1454"/>
                    </a:lnTo>
                    <a:lnTo>
                      <a:pt x="547" y="1340"/>
                    </a:lnTo>
                    <a:lnTo>
                      <a:pt x="626" y="1230"/>
                    </a:lnTo>
                    <a:lnTo>
                      <a:pt x="711" y="1124"/>
                    </a:lnTo>
                    <a:lnTo>
                      <a:pt x="798" y="1020"/>
                    </a:lnTo>
                    <a:lnTo>
                      <a:pt x="891" y="922"/>
                    </a:lnTo>
                    <a:lnTo>
                      <a:pt x="988" y="827"/>
                    </a:lnTo>
                    <a:lnTo>
                      <a:pt x="1089" y="736"/>
                    </a:lnTo>
                    <a:lnTo>
                      <a:pt x="1193" y="651"/>
                    </a:lnTo>
                    <a:lnTo>
                      <a:pt x="1301" y="570"/>
                    </a:lnTo>
                    <a:lnTo>
                      <a:pt x="1412" y="493"/>
                    </a:lnTo>
                    <a:lnTo>
                      <a:pt x="1526" y="422"/>
                    </a:lnTo>
                    <a:lnTo>
                      <a:pt x="1644" y="356"/>
                    </a:lnTo>
                    <a:lnTo>
                      <a:pt x="1766" y="293"/>
                    </a:lnTo>
                    <a:lnTo>
                      <a:pt x="1889" y="237"/>
                    </a:lnTo>
                    <a:lnTo>
                      <a:pt x="2016" y="188"/>
                    </a:lnTo>
                    <a:lnTo>
                      <a:pt x="2144" y="142"/>
                    </a:lnTo>
                    <a:lnTo>
                      <a:pt x="2276" y="103"/>
                    </a:lnTo>
                    <a:lnTo>
                      <a:pt x="2409" y="71"/>
                    </a:lnTo>
                    <a:lnTo>
                      <a:pt x="2545" y="43"/>
                    </a:lnTo>
                    <a:lnTo>
                      <a:pt x="2682" y="22"/>
                    </a:lnTo>
                    <a:lnTo>
                      <a:pt x="2823" y="8"/>
                    </a:lnTo>
                    <a:lnTo>
                      <a:pt x="2892" y="3"/>
                    </a:lnTo>
                    <a:lnTo>
                      <a:pt x="2975" y="0"/>
                    </a:lnTo>
                    <a:lnTo>
                      <a:pt x="3138" y="1"/>
                    </a:lnTo>
                    <a:lnTo>
                      <a:pt x="3298" y="11"/>
                    </a:lnTo>
                    <a:lnTo>
                      <a:pt x="3457" y="28"/>
                    </a:lnTo>
                    <a:lnTo>
                      <a:pt x="3613" y="54"/>
                    </a:lnTo>
                    <a:lnTo>
                      <a:pt x="3766" y="88"/>
                    </a:lnTo>
                    <a:lnTo>
                      <a:pt x="3917" y="129"/>
                    </a:lnTo>
                    <a:lnTo>
                      <a:pt x="4063" y="177"/>
                    </a:lnTo>
                    <a:lnTo>
                      <a:pt x="4207" y="233"/>
                    </a:lnTo>
                    <a:lnTo>
                      <a:pt x="4347" y="295"/>
                    </a:lnTo>
                    <a:lnTo>
                      <a:pt x="4483" y="365"/>
                    </a:lnTo>
                    <a:lnTo>
                      <a:pt x="4616" y="441"/>
                    </a:lnTo>
                    <a:lnTo>
                      <a:pt x="4744" y="523"/>
                    </a:lnTo>
                    <a:lnTo>
                      <a:pt x="4867" y="613"/>
                    </a:lnTo>
                    <a:lnTo>
                      <a:pt x="4986" y="707"/>
                    </a:lnTo>
                    <a:lnTo>
                      <a:pt x="5100" y="807"/>
                    </a:lnTo>
                    <a:lnTo>
                      <a:pt x="5210" y="914"/>
                    </a:lnTo>
                    <a:lnTo>
                      <a:pt x="5313" y="1024"/>
                    </a:lnTo>
                    <a:lnTo>
                      <a:pt x="5411" y="1141"/>
                    </a:lnTo>
                    <a:lnTo>
                      <a:pt x="5504" y="1262"/>
                    </a:lnTo>
                    <a:lnTo>
                      <a:pt x="5592" y="1387"/>
                    </a:lnTo>
                    <a:lnTo>
                      <a:pt x="5672" y="1517"/>
                    </a:lnTo>
                    <a:lnTo>
                      <a:pt x="5747" y="1652"/>
                    </a:lnTo>
                    <a:lnTo>
                      <a:pt x="5814" y="1790"/>
                    </a:lnTo>
                    <a:lnTo>
                      <a:pt x="5875" y="1933"/>
                    </a:lnTo>
                    <a:lnTo>
                      <a:pt x="5930" y="2078"/>
                    </a:lnTo>
                    <a:lnTo>
                      <a:pt x="5977" y="2227"/>
                    </a:lnTo>
                    <a:lnTo>
                      <a:pt x="6017" y="2379"/>
                    </a:lnTo>
                    <a:lnTo>
                      <a:pt x="6049" y="2535"/>
                    </a:lnTo>
                    <a:lnTo>
                      <a:pt x="6074" y="2693"/>
                    </a:lnTo>
                    <a:lnTo>
                      <a:pt x="6091" y="2853"/>
                    </a:lnTo>
                    <a:lnTo>
                      <a:pt x="6099" y="3016"/>
                    </a:lnTo>
                    <a:lnTo>
                      <a:pt x="6099" y="3099"/>
                    </a:lnTo>
                    <a:lnTo>
                      <a:pt x="6098" y="3217"/>
                    </a:lnTo>
                    <a:lnTo>
                      <a:pt x="6081" y="3452"/>
                    </a:lnTo>
                    <a:lnTo>
                      <a:pt x="6046" y="3685"/>
                    </a:lnTo>
                    <a:lnTo>
                      <a:pt x="5995" y="3914"/>
                    </a:lnTo>
                    <a:lnTo>
                      <a:pt x="5926" y="4139"/>
                    </a:lnTo>
                    <a:lnTo>
                      <a:pt x="5841" y="4357"/>
                    </a:lnTo>
                    <a:lnTo>
                      <a:pt x="5738" y="4568"/>
                    </a:lnTo>
                    <a:lnTo>
                      <a:pt x="5618" y="4772"/>
                    </a:lnTo>
                    <a:lnTo>
                      <a:pt x="5551" y="4871"/>
                    </a:lnTo>
                    <a:lnTo>
                      <a:pt x="5488" y="4958"/>
                    </a:lnTo>
                    <a:lnTo>
                      <a:pt x="5372" y="5109"/>
                    </a:lnTo>
                    <a:lnTo>
                      <a:pt x="5212" y="5299"/>
                    </a:lnTo>
                    <a:lnTo>
                      <a:pt x="5115" y="5405"/>
                    </a:lnTo>
                    <a:lnTo>
                      <a:pt x="5023" y="5507"/>
                    </a:lnTo>
                    <a:lnTo>
                      <a:pt x="4906" y="5650"/>
                    </a:lnTo>
                    <a:lnTo>
                      <a:pt x="4837" y="5749"/>
                    </a:lnTo>
                    <a:lnTo>
                      <a:pt x="4778" y="5856"/>
                    </a:lnTo>
                    <a:lnTo>
                      <a:pt x="4728" y="5976"/>
                    </a:lnTo>
                    <a:lnTo>
                      <a:pt x="4684" y="6116"/>
                    </a:lnTo>
                    <a:lnTo>
                      <a:pt x="4651" y="6281"/>
                    </a:lnTo>
                    <a:lnTo>
                      <a:pt x="4637" y="6376"/>
                    </a:lnTo>
                    <a:lnTo>
                      <a:pt x="4595" y="672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Rectangle 49"/>
              <p:cNvSpPr>
                <a:spLocks noChangeArrowheads="1"/>
              </p:cNvSpPr>
              <p:nvPr/>
            </p:nvSpPr>
            <p:spPr>
              <a:xfrm>
                <a:off x="5079" y="378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Rectangle 50"/>
              <p:cNvSpPr>
                <a:spLocks noChangeArrowheads="1"/>
              </p:cNvSpPr>
              <p:nvPr/>
            </p:nvSpPr>
            <p:spPr>
              <a:xfrm>
                <a:off x="5079" y="3897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Rectangle 51"/>
              <p:cNvSpPr>
                <a:spLocks noChangeArrowheads="1"/>
              </p:cNvSpPr>
              <p:nvPr/>
            </p:nvSpPr>
            <p:spPr>
              <a:xfrm>
                <a:off x="5079" y="401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2"/>
              <p:cNvSpPr/>
              <p:nvPr/>
            </p:nvSpPr>
            <p:spPr>
              <a:xfrm>
                <a:off x="4580" y="2838"/>
                <a:ext cx="1172" cy="902"/>
              </a:xfrm>
              <a:custGeom>
                <a:avLst/>
                <a:gdLst>
                  <a:gd name="T0" fmla="*/ 2581 w 7031"/>
                  <a:gd name="T1" fmla="*/ 1972 h 5408"/>
                  <a:gd name="T2" fmla="*/ 2581 w 7031"/>
                  <a:gd name="T3" fmla="*/ 2487 h 5408"/>
                  <a:gd name="T4" fmla="*/ 2697 w 7031"/>
                  <a:gd name="T5" fmla="*/ 2981 h 5408"/>
                  <a:gd name="T6" fmla="*/ 333 w 7031"/>
                  <a:gd name="T7" fmla="*/ 4243 h 5408"/>
                  <a:gd name="T8" fmla="*/ 174 w 7031"/>
                  <a:gd name="T9" fmla="*/ 4363 h 5408"/>
                  <a:gd name="T10" fmla="*/ 64 w 7031"/>
                  <a:gd name="T11" fmla="*/ 4520 h 5408"/>
                  <a:gd name="T12" fmla="*/ 7 w 7031"/>
                  <a:gd name="T13" fmla="*/ 4701 h 5408"/>
                  <a:gd name="T14" fmla="*/ 6 w 7031"/>
                  <a:gd name="T15" fmla="*/ 4894 h 5408"/>
                  <a:gd name="T16" fmla="*/ 68 w 7031"/>
                  <a:gd name="T17" fmla="*/ 5084 h 5408"/>
                  <a:gd name="T18" fmla="*/ 102 w 7031"/>
                  <a:gd name="T19" fmla="*/ 5143 h 5408"/>
                  <a:gd name="T20" fmla="*/ 242 w 7031"/>
                  <a:gd name="T21" fmla="*/ 5285 h 5408"/>
                  <a:gd name="T22" fmla="*/ 411 w 7031"/>
                  <a:gd name="T23" fmla="*/ 5374 h 5408"/>
                  <a:gd name="T24" fmla="*/ 599 w 7031"/>
                  <a:gd name="T25" fmla="*/ 5408 h 5408"/>
                  <a:gd name="T26" fmla="*/ 790 w 7031"/>
                  <a:gd name="T27" fmla="*/ 5382 h 5408"/>
                  <a:gd name="T28" fmla="*/ 970 w 7031"/>
                  <a:gd name="T29" fmla="*/ 5291 h 5408"/>
                  <a:gd name="T30" fmla="*/ 3161 w 7031"/>
                  <a:gd name="T31" fmla="*/ 3739 h 5408"/>
                  <a:gd name="T32" fmla="*/ 3427 w 7031"/>
                  <a:gd name="T33" fmla="*/ 3982 h 5408"/>
                  <a:gd name="T34" fmla="*/ 3733 w 7031"/>
                  <a:gd name="T35" fmla="*/ 4182 h 5408"/>
                  <a:gd name="T36" fmla="*/ 4076 w 7031"/>
                  <a:gd name="T37" fmla="*/ 4332 h 5408"/>
                  <a:gd name="T38" fmla="*/ 4449 w 7031"/>
                  <a:gd name="T39" fmla="*/ 4426 h 5408"/>
                  <a:gd name="T40" fmla="*/ 4852 w 7031"/>
                  <a:gd name="T41" fmla="*/ 4455 h 5408"/>
                  <a:gd name="T42" fmla="*/ 5194 w 7031"/>
                  <a:gd name="T43" fmla="*/ 4429 h 5408"/>
                  <a:gd name="T44" fmla="*/ 5707 w 7031"/>
                  <a:gd name="T45" fmla="*/ 4277 h 5408"/>
                  <a:gd name="T46" fmla="*/ 6160 w 7031"/>
                  <a:gd name="T47" fmla="*/ 4007 h 5408"/>
                  <a:gd name="T48" fmla="*/ 6538 w 7031"/>
                  <a:gd name="T49" fmla="*/ 3636 h 5408"/>
                  <a:gd name="T50" fmla="*/ 6822 w 7031"/>
                  <a:gd name="T51" fmla="*/ 3181 h 5408"/>
                  <a:gd name="T52" fmla="*/ 6976 w 7031"/>
                  <a:gd name="T53" fmla="*/ 2751 h 5408"/>
                  <a:gd name="T54" fmla="*/ 7006 w 7031"/>
                  <a:gd name="T55" fmla="*/ 2584 h 5408"/>
                  <a:gd name="T56" fmla="*/ 7031 w 7031"/>
                  <a:gd name="T57" fmla="*/ 2249 h 5408"/>
                  <a:gd name="T58" fmla="*/ 7006 w 7031"/>
                  <a:gd name="T59" fmla="*/ 1920 h 5408"/>
                  <a:gd name="T60" fmla="*/ 6935 w 7031"/>
                  <a:gd name="T61" fmla="*/ 1604 h 5408"/>
                  <a:gd name="T62" fmla="*/ 6821 w 7031"/>
                  <a:gd name="T63" fmla="*/ 1301 h 5408"/>
                  <a:gd name="T64" fmla="*/ 6666 w 7031"/>
                  <a:gd name="T65" fmla="*/ 1020 h 5408"/>
                  <a:gd name="T66" fmla="*/ 6473 w 7031"/>
                  <a:gd name="T67" fmla="*/ 763 h 5408"/>
                  <a:gd name="T68" fmla="*/ 6244 w 7031"/>
                  <a:gd name="T69" fmla="*/ 536 h 5408"/>
                  <a:gd name="T70" fmla="*/ 5982 w 7031"/>
                  <a:gd name="T71" fmla="*/ 343 h 5408"/>
                  <a:gd name="T72" fmla="*/ 5691 w 7031"/>
                  <a:gd name="T73" fmla="*/ 189 h 5408"/>
                  <a:gd name="T74" fmla="*/ 5371 w 7031"/>
                  <a:gd name="T75" fmla="*/ 78 h 5408"/>
                  <a:gd name="T76" fmla="*/ 5260 w 7031"/>
                  <a:gd name="T77" fmla="*/ 52 h 5408"/>
                  <a:gd name="T78" fmla="*/ 4925 w 7031"/>
                  <a:gd name="T79" fmla="*/ 4 h 5408"/>
                  <a:gd name="T80" fmla="*/ 4595 w 7031"/>
                  <a:gd name="T81" fmla="*/ 8 h 5408"/>
                  <a:gd name="T82" fmla="*/ 4274 w 7031"/>
                  <a:gd name="T83" fmla="*/ 61 h 5408"/>
                  <a:gd name="T84" fmla="*/ 3968 w 7031"/>
                  <a:gd name="T85" fmla="*/ 159 h 5408"/>
                  <a:gd name="T86" fmla="*/ 3680 w 7031"/>
                  <a:gd name="T87" fmla="*/ 301 h 5408"/>
                  <a:gd name="T88" fmla="*/ 3416 w 7031"/>
                  <a:gd name="T89" fmla="*/ 482 h 5408"/>
                  <a:gd name="T90" fmla="*/ 3179 w 7031"/>
                  <a:gd name="T91" fmla="*/ 699 h 5408"/>
                  <a:gd name="T92" fmla="*/ 2974 w 7031"/>
                  <a:gd name="T93" fmla="*/ 952 h 5408"/>
                  <a:gd name="T94" fmla="*/ 2805 w 7031"/>
                  <a:gd name="T95" fmla="*/ 1234 h 5408"/>
                  <a:gd name="T96" fmla="*/ 2676 w 7031"/>
                  <a:gd name="T97" fmla="*/ 1546 h 5408"/>
                  <a:gd name="T98" fmla="*/ 2630 w 7031"/>
                  <a:gd name="T99" fmla="*/ 1710 h 5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31" h="5408">
                    <a:moveTo>
                      <a:pt x="2630" y="1710"/>
                    </a:moveTo>
                    <a:lnTo>
                      <a:pt x="2610" y="1798"/>
                    </a:lnTo>
                    <a:lnTo>
                      <a:pt x="2581" y="1972"/>
                    </a:lnTo>
                    <a:lnTo>
                      <a:pt x="2568" y="2145"/>
                    </a:lnTo>
                    <a:lnTo>
                      <a:pt x="2568" y="2317"/>
                    </a:lnTo>
                    <a:lnTo>
                      <a:pt x="2581" y="2487"/>
                    </a:lnTo>
                    <a:lnTo>
                      <a:pt x="2607" y="2654"/>
                    </a:lnTo>
                    <a:lnTo>
                      <a:pt x="2646" y="2820"/>
                    </a:lnTo>
                    <a:lnTo>
                      <a:pt x="2697" y="2981"/>
                    </a:lnTo>
                    <a:lnTo>
                      <a:pt x="2728" y="3061"/>
                    </a:lnTo>
                    <a:lnTo>
                      <a:pt x="365" y="4229"/>
                    </a:lnTo>
                    <a:lnTo>
                      <a:pt x="333" y="4243"/>
                    </a:lnTo>
                    <a:lnTo>
                      <a:pt x="275" y="4278"/>
                    </a:lnTo>
                    <a:lnTo>
                      <a:pt x="223" y="4318"/>
                    </a:lnTo>
                    <a:lnTo>
                      <a:pt x="174" y="4363"/>
                    </a:lnTo>
                    <a:lnTo>
                      <a:pt x="132" y="4411"/>
                    </a:lnTo>
                    <a:lnTo>
                      <a:pt x="95" y="4464"/>
                    </a:lnTo>
                    <a:lnTo>
                      <a:pt x="64" y="4520"/>
                    </a:lnTo>
                    <a:lnTo>
                      <a:pt x="39" y="4578"/>
                    </a:lnTo>
                    <a:lnTo>
                      <a:pt x="20" y="4639"/>
                    </a:lnTo>
                    <a:lnTo>
                      <a:pt x="7" y="4701"/>
                    </a:lnTo>
                    <a:lnTo>
                      <a:pt x="1" y="4765"/>
                    </a:lnTo>
                    <a:lnTo>
                      <a:pt x="0" y="4829"/>
                    </a:lnTo>
                    <a:lnTo>
                      <a:pt x="6" y="4894"/>
                    </a:lnTo>
                    <a:lnTo>
                      <a:pt x="20" y="4959"/>
                    </a:lnTo>
                    <a:lnTo>
                      <a:pt x="40" y="5022"/>
                    </a:lnTo>
                    <a:lnTo>
                      <a:pt x="68" y="5084"/>
                    </a:lnTo>
                    <a:lnTo>
                      <a:pt x="83" y="5115"/>
                    </a:lnTo>
                    <a:lnTo>
                      <a:pt x="83" y="5115"/>
                    </a:lnTo>
                    <a:lnTo>
                      <a:pt x="102" y="5143"/>
                    </a:lnTo>
                    <a:lnTo>
                      <a:pt x="145" y="5196"/>
                    </a:lnTo>
                    <a:lnTo>
                      <a:pt x="191" y="5244"/>
                    </a:lnTo>
                    <a:lnTo>
                      <a:pt x="242" y="5285"/>
                    </a:lnTo>
                    <a:lnTo>
                      <a:pt x="295" y="5321"/>
                    </a:lnTo>
                    <a:lnTo>
                      <a:pt x="352" y="5350"/>
                    </a:lnTo>
                    <a:lnTo>
                      <a:pt x="411" y="5374"/>
                    </a:lnTo>
                    <a:lnTo>
                      <a:pt x="473" y="5392"/>
                    </a:lnTo>
                    <a:lnTo>
                      <a:pt x="535" y="5403"/>
                    </a:lnTo>
                    <a:lnTo>
                      <a:pt x="599" y="5408"/>
                    </a:lnTo>
                    <a:lnTo>
                      <a:pt x="662" y="5406"/>
                    </a:lnTo>
                    <a:lnTo>
                      <a:pt x="727" y="5396"/>
                    </a:lnTo>
                    <a:lnTo>
                      <a:pt x="790" y="5382"/>
                    </a:lnTo>
                    <a:lnTo>
                      <a:pt x="851" y="5359"/>
                    </a:lnTo>
                    <a:lnTo>
                      <a:pt x="911" y="5329"/>
                    </a:lnTo>
                    <a:lnTo>
                      <a:pt x="970" y="5291"/>
                    </a:lnTo>
                    <a:lnTo>
                      <a:pt x="998" y="5270"/>
                    </a:lnTo>
                    <a:lnTo>
                      <a:pt x="3121" y="3694"/>
                    </a:lnTo>
                    <a:lnTo>
                      <a:pt x="3161" y="3739"/>
                    </a:lnTo>
                    <a:lnTo>
                      <a:pt x="3246" y="3824"/>
                    </a:lnTo>
                    <a:lnTo>
                      <a:pt x="3334" y="3906"/>
                    </a:lnTo>
                    <a:lnTo>
                      <a:pt x="3427" y="3982"/>
                    </a:lnTo>
                    <a:lnTo>
                      <a:pt x="3525" y="4054"/>
                    </a:lnTo>
                    <a:lnTo>
                      <a:pt x="3628" y="4121"/>
                    </a:lnTo>
                    <a:lnTo>
                      <a:pt x="3733" y="4182"/>
                    </a:lnTo>
                    <a:lnTo>
                      <a:pt x="3844" y="4238"/>
                    </a:lnTo>
                    <a:lnTo>
                      <a:pt x="3958" y="4289"/>
                    </a:lnTo>
                    <a:lnTo>
                      <a:pt x="4076" y="4332"/>
                    </a:lnTo>
                    <a:lnTo>
                      <a:pt x="4197" y="4370"/>
                    </a:lnTo>
                    <a:lnTo>
                      <a:pt x="4322" y="4402"/>
                    </a:lnTo>
                    <a:lnTo>
                      <a:pt x="4449" y="4426"/>
                    </a:lnTo>
                    <a:lnTo>
                      <a:pt x="4581" y="4443"/>
                    </a:lnTo>
                    <a:lnTo>
                      <a:pt x="4715" y="4453"/>
                    </a:lnTo>
                    <a:lnTo>
                      <a:pt x="4852" y="4455"/>
                    </a:lnTo>
                    <a:lnTo>
                      <a:pt x="4922" y="4453"/>
                    </a:lnTo>
                    <a:lnTo>
                      <a:pt x="5014" y="4450"/>
                    </a:lnTo>
                    <a:lnTo>
                      <a:pt x="5194" y="4429"/>
                    </a:lnTo>
                    <a:lnTo>
                      <a:pt x="5370" y="4392"/>
                    </a:lnTo>
                    <a:lnTo>
                      <a:pt x="5541" y="4341"/>
                    </a:lnTo>
                    <a:lnTo>
                      <a:pt x="5707" y="4277"/>
                    </a:lnTo>
                    <a:lnTo>
                      <a:pt x="5865" y="4199"/>
                    </a:lnTo>
                    <a:lnTo>
                      <a:pt x="6016" y="4108"/>
                    </a:lnTo>
                    <a:lnTo>
                      <a:pt x="6160" y="4007"/>
                    </a:lnTo>
                    <a:lnTo>
                      <a:pt x="6295" y="3893"/>
                    </a:lnTo>
                    <a:lnTo>
                      <a:pt x="6421" y="3770"/>
                    </a:lnTo>
                    <a:lnTo>
                      <a:pt x="6538" y="3636"/>
                    </a:lnTo>
                    <a:lnTo>
                      <a:pt x="6643" y="3492"/>
                    </a:lnTo>
                    <a:lnTo>
                      <a:pt x="6738" y="3340"/>
                    </a:lnTo>
                    <a:lnTo>
                      <a:pt x="6822" y="3181"/>
                    </a:lnTo>
                    <a:lnTo>
                      <a:pt x="6893" y="3014"/>
                    </a:lnTo>
                    <a:lnTo>
                      <a:pt x="6951" y="2841"/>
                    </a:lnTo>
                    <a:lnTo>
                      <a:pt x="6976" y="2751"/>
                    </a:lnTo>
                    <a:lnTo>
                      <a:pt x="6976" y="2751"/>
                    </a:lnTo>
                    <a:lnTo>
                      <a:pt x="6987" y="2696"/>
                    </a:lnTo>
                    <a:lnTo>
                      <a:pt x="7006" y="2584"/>
                    </a:lnTo>
                    <a:lnTo>
                      <a:pt x="7020" y="2472"/>
                    </a:lnTo>
                    <a:lnTo>
                      <a:pt x="7028" y="2360"/>
                    </a:lnTo>
                    <a:lnTo>
                      <a:pt x="7031" y="2249"/>
                    </a:lnTo>
                    <a:lnTo>
                      <a:pt x="7027" y="2138"/>
                    </a:lnTo>
                    <a:lnTo>
                      <a:pt x="7019" y="2029"/>
                    </a:lnTo>
                    <a:lnTo>
                      <a:pt x="7006" y="1920"/>
                    </a:lnTo>
                    <a:lnTo>
                      <a:pt x="6987" y="1814"/>
                    </a:lnTo>
                    <a:lnTo>
                      <a:pt x="6963" y="1707"/>
                    </a:lnTo>
                    <a:lnTo>
                      <a:pt x="6935" y="1604"/>
                    </a:lnTo>
                    <a:lnTo>
                      <a:pt x="6902" y="1500"/>
                    </a:lnTo>
                    <a:lnTo>
                      <a:pt x="6864" y="1400"/>
                    </a:lnTo>
                    <a:lnTo>
                      <a:pt x="6821" y="1301"/>
                    </a:lnTo>
                    <a:lnTo>
                      <a:pt x="6773" y="1205"/>
                    </a:lnTo>
                    <a:lnTo>
                      <a:pt x="6722" y="1111"/>
                    </a:lnTo>
                    <a:lnTo>
                      <a:pt x="6666" y="1020"/>
                    </a:lnTo>
                    <a:lnTo>
                      <a:pt x="6605" y="931"/>
                    </a:lnTo>
                    <a:lnTo>
                      <a:pt x="6541" y="845"/>
                    </a:lnTo>
                    <a:lnTo>
                      <a:pt x="6473" y="763"/>
                    </a:lnTo>
                    <a:lnTo>
                      <a:pt x="6400" y="684"/>
                    </a:lnTo>
                    <a:lnTo>
                      <a:pt x="6324" y="608"/>
                    </a:lnTo>
                    <a:lnTo>
                      <a:pt x="6244" y="536"/>
                    </a:lnTo>
                    <a:lnTo>
                      <a:pt x="6160" y="467"/>
                    </a:lnTo>
                    <a:lnTo>
                      <a:pt x="6073" y="403"/>
                    </a:lnTo>
                    <a:lnTo>
                      <a:pt x="5982" y="343"/>
                    </a:lnTo>
                    <a:lnTo>
                      <a:pt x="5888" y="287"/>
                    </a:lnTo>
                    <a:lnTo>
                      <a:pt x="5791" y="235"/>
                    </a:lnTo>
                    <a:lnTo>
                      <a:pt x="5691" y="189"/>
                    </a:lnTo>
                    <a:lnTo>
                      <a:pt x="5588" y="147"/>
                    </a:lnTo>
                    <a:lnTo>
                      <a:pt x="5481" y="110"/>
                    </a:lnTo>
                    <a:lnTo>
                      <a:pt x="5371" y="78"/>
                    </a:lnTo>
                    <a:lnTo>
                      <a:pt x="5315" y="64"/>
                    </a:lnTo>
                    <a:lnTo>
                      <a:pt x="5315" y="64"/>
                    </a:lnTo>
                    <a:lnTo>
                      <a:pt x="5260" y="52"/>
                    </a:lnTo>
                    <a:lnTo>
                      <a:pt x="5148" y="29"/>
                    </a:lnTo>
                    <a:lnTo>
                      <a:pt x="5036" y="14"/>
                    </a:lnTo>
                    <a:lnTo>
                      <a:pt x="4925" y="4"/>
                    </a:lnTo>
                    <a:lnTo>
                      <a:pt x="4814" y="0"/>
                    </a:lnTo>
                    <a:lnTo>
                      <a:pt x="4704" y="1"/>
                    </a:lnTo>
                    <a:lnTo>
                      <a:pt x="4595" y="8"/>
                    </a:lnTo>
                    <a:lnTo>
                      <a:pt x="4486" y="21"/>
                    </a:lnTo>
                    <a:lnTo>
                      <a:pt x="4380" y="38"/>
                    </a:lnTo>
                    <a:lnTo>
                      <a:pt x="4274" y="61"/>
                    </a:lnTo>
                    <a:lnTo>
                      <a:pt x="4171" y="88"/>
                    </a:lnTo>
                    <a:lnTo>
                      <a:pt x="4069" y="122"/>
                    </a:lnTo>
                    <a:lnTo>
                      <a:pt x="3968" y="159"/>
                    </a:lnTo>
                    <a:lnTo>
                      <a:pt x="3870" y="202"/>
                    </a:lnTo>
                    <a:lnTo>
                      <a:pt x="3774" y="249"/>
                    </a:lnTo>
                    <a:lnTo>
                      <a:pt x="3680" y="301"/>
                    </a:lnTo>
                    <a:lnTo>
                      <a:pt x="3590" y="356"/>
                    </a:lnTo>
                    <a:lnTo>
                      <a:pt x="3501" y="417"/>
                    </a:lnTo>
                    <a:lnTo>
                      <a:pt x="3416" y="482"/>
                    </a:lnTo>
                    <a:lnTo>
                      <a:pt x="3333" y="551"/>
                    </a:lnTo>
                    <a:lnTo>
                      <a:pt x="3254" y="623"/>
                    </a:lnTo>
                    <a:lnTo>
                      <a:pt x="3179" y="699"/>
                    </a:lnTo>
                    <a:lnTo>
                      <a:pt x="3107" y="780"/>
                    </a:lnTo>
                    <a:lnTo>
                      <a:pt x="3038" y="864"/>
                    </a:lnTo>
                    <a:lnTo>
                      <a:pt x="2974" y="952"/>
                    </a:lnTo>
                    <a:lnTo>
                      <a:pt x="2914" y="1042"/>
                    </a:lnTo>
                    <a:lnTo>
                      <a:pt x="2857" y="1136"/>
                    </a:lnTo>
                    <a:lnTo>
                      <a:pt x="2805" y="1234"/>
                    </a:lnTo>
                    <a:lnTo>
                      <a:pt x="2757" y="1335"/>
                    </a:lnTo>
                    <a:lnTo>
                      <a:pt x="2714" y="1439"/>
                    </a:lnTo>
                    <a:lnTo>
                      <a:pt x="2676" y="1546"/>
                    </a:lnTo>
                    <a:lnTo>
                      <a:pt x="2643" y="1654"/>
                    </a:lnTo>
                    <a:lnTo>
                      <a:pt x="2630" y="1710"/>
                    </a:lnTo>
                    <a:lnTo>
                      <a:pt x="2630" y="171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3"/>
              <p:cNvSpPr/>
              <p:nvPr/>
            </p:nvSpPr>
            <p:spPr>
              <a:xfrm>
                <a:off x="5124" y="2943"/>
                <a:ext cx="513" cy="514"/>
              </a:xfrm>
              <a:custGeom>
                <a:avLst/>
                <a:gdLst>
                  <a:gd name="T0" fmla="*/ 1364 w 3080"/>
                  <a:gd name="T1" fmla="*/ 3080 h 3080"/>
                  <a:gd name="T2" fmla="*/ 1814 w 3080"/>
                  <a:gd name="T3" fmla="*/ 2770 h 3080"/>
                  <a:gd name="T4" fmla="*/ 1998 w 3080"/>
                  <a:gd name="T5" fmla="*/ 2712 h 3080"/>
                  <a:gd name="T6" fmla="*/ 2215 w 3080"/>
                  <a:gd name="T7" fmla="*/ 2605 h 3080"/>
                  <a:gd name="T8" fmla="*/ 2503 w 3080"/>
                  <a:gd name="T9" fmla="*/ 2743 h 3080"/>
                  <a:gd name="T10" fmla="*/ 2616 w 3080"/>
                  <a:gd name="T11" fmla="*/ 2222 h 3080"/>
                  <a:gd name="T12" fmla="*/ 2703 w 3080"/>
                  <a:gd name="T13" fmla="*/ 2058 h 3080"/>
                  <a:gd name="T14" fmla="*/ 2787 w 3080"/>
                  <a:gd name="T15" fmla="*/ 1821 h 3080"/>
                  <a:gd name="T16" fmla="*/ 3080 w 3080"/>
                  <a:gd name="T17" fmla="*/ 1715 h 3080"/>
                  <a:gd name="T18" fmla="*/ 2784 w 3080"/>
                  <a:gd name="T19" fmla="*/ 1266 h 3080"/>
                  <a:gd name="T20" fmla="*/ 2725 w 3080"/>
                  <a:gd name="T21" fmla="*/ 1081 h 3080"/>
                  <a:gd name="T22" fmla="*/ 2619 w 3080"/>
                  <a:gd name="T23" fmla="*/ 854 h 3080"/>
                  <a:gd name="T24" fmla="*/ 2756 w 3080"/>
                  <a:gd name="T25" fmla="*/ 562 h 3080"/>
                  <a:gd name="T26" fmla="*/ 2221 w 3080"/>
                  <a:gd name="T27" fmla="*/ 464 h 3080"/>
                  <a:gd name="T28" fmla="*/ 2058 w 3080"/>
                  <a:gd name="T29" fmla="*/ 375 h 3080"/>
                  <a:gd name="T30" fmla="*/ 1820 w 3080"/>
                  <a:gd name="T31" fmla="*/ 293 h 3080"/>
                  <a:gd name="T32" fmla="*/ 1715 w 3080"/>
                  <a:gd name="T33" fmla="*/ 0 h 3080"/>
                  <a:gd name="T34" fmla="*/ 1265 w 3080"/>
                  <a:gd name="T35" fmla="*/ 309 h 3080"/>
                  <a:gd name="T36" fmla="*/ 1082 w 3080"/>
                  <a:gd name="T37" fmla="*/ 367 h 3080"/>
                  <a:gd name="T38" fmla="*/ 864 w 3080"/>
                  <a:gd name="T39" fmla="*/ 474 h 3080"/>
                  <a:gd name="T40" fmla="*/ 576 w 3080"/>
                  <a:gd name="T41" fmla="*/ 337 h 3080"/>
                  <a:gd name="T42" fmla="*/ 464 w 3080"/>
                  <a:gd name="T43" fmla="*/ 871 h 3080"/>
                  <a:gd name="T44" fmla="*/ 375 w 3080"/>
                  <a:gd name="T45" fmla="*/ 1036 h 3080"/>
                  <a:gd name="T46" fmla="*/ 293 w 3080"/>
                  <a:gd name="T47" fmla="*/ 1273 h 3080"/>
                  <a:gd name="T48" fmla="*/ 0 w 3080"/>
                  <a:gd name="T49" fmla="*/ 1378 h 3080"/>
                  <a:gd name="T50" fmla="*/ 295 w 3080"/>
                  <a:gd name="T51" fmla="*/ 1828 h 3080"/>
                  <a:gd name="T52" fmla="*/ 353 w 3080"/>
                  <a:gd name="T53" fmla="*/ 2012 h 3080"/>
                  <a:gd name="T54" fmla="*/ 461 w 3080"/>
                  <a:gd name="T55" fmla="*/ 2230 h 3080"/>
                  <a:gd name="T56" fmla="*/ 322 w 3080"/>
                  <a:gd name="T57" fmla="*/ 2517 h 3080"/>
                  <a:gd name="T58" fmla="*/ 857 w 3080"/>
                  <a:gd name="T59" fmla="*/ 2630 h 3080"/>
                  <a:gd name="T60" fmla="*/ 1021 w 3080"/>
                  <a:gd name="T61" fmla="*/ 2713 h 3080"/>
                  <a:gd name="T62" fmla="*/ 1258 w 3080"/>
                  <a:gd name="T63" fmla="*/ 2787 h 3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0" h="3080">
                    <a:moveTo>
                      <a:pt x="1321" y="2799"/>
                    </a:moveTo>
                    <a:lnTo>
                      <a:pt x="1364" y="3080"/>
                    </a:lnTo>
                    <a:lnTo>
                      <a:pt x="1786" y="3066"/>
                    </a:lnTo>
                    <a:lnTo>
                      <a:pt x="1814" y="2770"/>
                    </a:lnTo>
                    <a:lnTo>
                      <a:pt x="1876" y="2754"/>
                    </a:lnTo>
                    <a:lnTo>
                      <a:pt x="1998" y="2712"/>
                    </a:lnTo>
                    <a:lnTo>
                      <a:pt x="2110" y="2663"/>
                    </a:lnTo>
                    <a:lnTo>
                      <a:pt x="2215" y="2605"/>
                    </a:lnTo>
                    <a:lnTo>
                      <a:pt x="2263" y="2574"/>
                    </a:lnTo>
                    <a:lnTo>
                      <a:pt x="2503" y="2743"/>
                    </a:lnTo>
                    <a:lnTo>
                      <a:pt x="2798" y="2433"/>
                    </a:lnTo>
                    <a:lnTo>
                      <a:pt x="2616" y="2222"/>
                    </a:lnTo>
                    <a:lnTo>
                      <a:pt x="2646" y="2169"/>
                    </a:lnTo>
                    <a:lnTo>
                      <a:pt x="2703" y="2058"/>
                    </a:lnTo>
                    <a:lnTo>
                      <a:pt x="2751" y="1942"/>
                    </a:lnTo>
                    <a:lnTo>
                      <a:pt x="2787" y="1821"/>
                    </a:lnTo>
                    <a:lnTo>
                      <a:pt x="2798" y="1757"/>
                    </a:lnTo>
                    <a:lnTo>
                      <a:pt x="3080" y="1715"/>
                    </a:lnTo>
                    <a:lnTo>
                      <a:pt x="3065" y="1293"/>
                    </a:lnTo>
                    <a:lnTo>
                      <a:pt x="2784" y="1266"/>
                    </a:lnTo>
                    <a:lnTo>
                      <a:pt x="2768" y="1202"/>
                    </a:lnTo>
                    <a:lnTo>
                      <a:pt x="2725" y="1081"/>
                    </a:lnTo>
                    <a:lnTo>
                      <a:pt x="2676" y="965"/>
                    </a:lnTo>
                    <a:lnTo>
                      <a:pt x="2619" y="854"/>
                    </a:lnTo>
                    <a:lnTo>
                      <a:pt x="2587" y="801"/>
                    </a:lnTo>
                    <a:lnTo>
                      <a:pt x="2756" y="562"/>
                    </a:lnTo>
                    <a:lnTo>
                      <a:pt x="2447" y="280"/>
                    </a:lnTo>
                    <a:lnTo>
                      <a:pt x="2221" y="464"/>
                    </a:lnTo>
                    <a:lnTo>
                      <a:pt x="2168" y="432"/>
                    </a:lnTo>
                    <a:lnTo>
                      <a:pt x="2058" y="375"/>
                    </a:lnTo>
                    <a:lnTo>
                      <a:pt x="1942" y="328"/>
                    </a:lnTo>
                    <a:lnTo>
                      <a:pt x="1820" y="293"/>
                    </a:lnTo>
                    <a:lnTo>
                      <a:pt x="1757" y="280"/>
                    </a:lnTo>
                    <a:lnTo>
                      <a:pt x="1715" y="0"/>
                    </a:lnTo>
                    <a:lnTo>
                      <a:pt x="1293" y="13"/>
                    </a:lnTo>
                    <a:lnTo>
                      <a:pt x="1265" y="309"/>
                    </a:lnTo>
                    <a:lnTo>
                      <a:pt x="1202" y="326"/>
                    </a:lnTo>
                    <a:lnTo>
                      <a:pt x="1082" y="367"/>
                    </a:lnTo>
                    <a:lnTo>
                      <a:pt x="968" y="417"/>
                    </a:lnTo>
                    <a:lnTo>
                      <a:pt x="864" y="474"/>
                    </a:lnTo>
                    <a:lnTo>
                      <a:pt x="815" y="506"/>
                    </a:lnTo>
                    <a:lnTo>
                      <a:pt x="576" y="337"/>
                    </a:lnTo>
                    <a:lnTo>
                      <a:pt x="280" y="646"/>
                    </a:lnTo>
                    <a:lnTo>
                      <a:pt x="464" y="871"/>
                    </a:lnTo>
                    <a:lnTo>
                      <a:pt x="432" y="925"/>
                    </a:lnTo>
                    <a:lnTo>
                      <a:pt x="375" y="1036"/>
                    </a:lnTo>
                    <a:lnTo>
                      <a:pt x="328" y="1152"/>
                    </a:lnTo>
                    <a:lnTo>
                      <a:pt x="293" y="1273"/>
                    </a:lnTo>
                    <a:lnTo>
                      <a:pt x="280" y="1335"/>
                    </a:lnTo>
                    <a:lnTo>
                      <a:pt x="0" y="1378"/>
                    </a:lnTo>
                    <a:lnTo>
                      <a:pt x="13" y="1800"/>
                    </a:lnTo>
                    <a:lnTo>
                      <a:pt x="295" y="1828"/>
                    </a:lnTo>
                    <a:lnTo>
                      <a:pt x="311" y="1891"/>
                    </a:lnTo>
                    <a:lnTo>
                      <a:pt x="353" y="2012"/>
                    </a:lnTo>
                    <a:lnTo>
                      <a:pt x="403" y="2125"/>
                    </a:lnTo>
                    <a:lnTo>
                      <a:pt x="461" y="2230"/>
                    </a:lnTo>
                    <a:lnTo>
                      <a:pt x="491" y="2279"/>
                    </a:lnTo>
                    <a:lnTo>
                      <a:pt x="322" y="2517"/>
                    </a:lnTo>
                    <a:lnTo>
                      <a:pt x="633" y="2812"/>
                    </a:lnTo>
                    <a:lnTo>
                      <a:pt x="857" y="2630"/>
                    </a:lnTo>
                    <a:lnTo>
                      <a:pt x="910" y="2660"/>
                    </a:lnTo>
                    <a:lnTo>
                      <a:pt x="1021" y="2713"/>
                    </a:lnTo>
                    <a:lnTo>
                      <a:pt x="1137" y="2755"/>
                    </a:lnTo>
                    <a:lnTo>
                      <a:pt x="1258" y="2787"/>
                    </a:lnTo>
                    <a:lnTo>
                      <a:pt x="1321" y="27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4"/>
              <p:cNvSpPr/>
              <p:nvPr/>
            </p:nvSpPr>
            <p:spPr>
              <a:xfrm>
                <a:off x="5278" y="3097"/>
                <a:ext cx="206" cy="206"/>
              </a:xfrm>
              <a:custGeom>
                <a:avLst/>
                <a:gdLst>
                  <a:gd name="T0" fmla="*/ 1192 w 1237"/>
                  <a:gd name="T1" fmla="*/ 385 h 1237"/>
                  <a:gd name="T2" fmla="*/ 1134 w 1237"/>
                  <a:gd name="T3" fmla="*/ 275 h 1237"/>
                  <a:gd name="T4" fmla="*/ 1057 w 1237"/>
                  <a:gd name="T5" fmla="*/ 181 h 1237"/>
                  <a:gd name="T6" fmla="*/ 965 w 1237"/>
                  <a:gd name="T7" fmla="*/ 105 h 1237"/>
                  <a:gd name="T8" fmla="*/ 860 w 1237"/>
                  <a:gd name="T9" fmla="*/ 49 h 1237"/>
                  <a:gd name="T10" fmla="*/ 747 w 1237"/>
                  <a:gd name="T11" fmla="*/ 13 h 1237"/>
                  <a:gd name="T12" fmla="*/ 628 w 1237"/>
                  <a:gd name="T13" fmla="*/ 0 h 1237"/>
                  <a:gd name="T14" fmla="*/ 506 w 1237"/>
                  <a:gd name="T15" fmla="*/ 10 h 1237"/>
                  <a:gd name="T16" fmla="*/ 414 w 1237"/>
                  <a:gd name="T17" fmla="*/ 35 h 1237"/>
                  <a:gd name="T18" fmla="*/ 328 w 1237"/>
                  <a:gd name="T19" fmla="*/ 72 h 1237"/>
                  <a:gd name="T20" fmla="*/ 225 w 1237"/>
                  <a:gd name="T21" fmla="*/ 140 h 1237"/>
                  <a:gd name="T22" fmla="*/ 141 w 1237"/>
                  <a:gd name="T23" fmla="*/ 224 h 1237"/>
                  <a:gd name="T24" fmla="*/ 74 w 1237"/>
                  <a:gd name="T25" fmla="*/ 324 h 1237"/>
                  <a:gd name="T26" fmla="*/ 28 w 1237"/>
                  <a:gd name="T27" fmla="*/ 432 h 1237"/>
                  <a:gd name="T28" fmla="*/ 4 w 1237"/>
                  <a:gd name="T29" fmla="*/ 549 h 1237"/>
                  <a:gd name="T30" fmla="*/ 2 w 1237"/>
                  <a:gd name="T31" fmla="*/ 670 h 1237"/>
                  <a:gd name="T32" fmla="*/ 25 w 1237"/>
                  <a:gd name="T33" fmla="*/ 792 h 1237"/>
                  <a:gd name="T34" fmla="*/ 46 w 1237"/>
                  <a:gd name="T35" fmla="*/ 852 h 1237"/>
                  <a:gd name="T36" fmla="*/ 104 w 1237"/>
                  <a:gd name="T37" fmla="*/ 963 h 1237"/>
                  <a:gd name="T38" fmla="*/ 180 w 1237"/>
                  <a:gd name="T39" fmla="*/ 1056 h 1237"/>
                  <a:gd name="T40" fmla="*/ 272 w 1237"/>
                  <a:gd name="T41" fmla="*/ 1132 h 1237"/>
                  <a:gd name="T42" fmla="*/ 376 w 1237"/>
                  <a:gd name="T43" fmla="*/ 1189 h 1237"/>
                  <a:gd name="T44" fmla="*/ 490 w 1237"/>
                  <a:gd name="T45" fmla="*/ 1225 h 1237"/>
                  <a:gd name="T46" fmla="*/ 609 w 1237"/>
                  <a:gd name="T47" fmla="*/ 1237 h 1237"/>
                  <a:gd name="T48" fmla="*/ 731 w 1237"/>
                  <a:gd name="T49" fmla="*/ 1227 h 1237"/>
                  <a:gd name="T50" fmla="*/ 822 w 1237"/>
                  <a:gd name="T51" fmla="*/ 1202 h 1237"/>
                  <a:gd name="T52" fmla="*/ 909 w 1237"/>
                  <a:gd name="T53" fmla="*/ 1164 h 1237"/>
                  <a:gd name="T54" fmla="*/ 1011 w 1237"/>
                  <a:gd name="T55" fmla="*/ 1097 h 1237"/>
                  <a:gd name="T56" fmla="*/ 1097 w 1237"/>
                  <a:gd name="T57" fmla="*/ 1013 h 1237"/>
                  <a:gd name="T58" fmla="*/ 1162 w 1237"/>
                  <a:gd name="T59" fmla="*/ 914 h 1237"/>
                  <a:gd name="T60" fmla="*/ 1208 w 1237"/>
                  <a:gd name="T61" fmla="*/ 805 h 1237"/>
                  <a:gd name="T62" fmla="*/ 1234 w 1237"/>
                  <a:gd name="T63" fmla="*/ 689 h 1237"/>
                  <a:gd name="T64" fmla="*/ 1235 w 1237"/>
                  <a:gd name="T65" fmla="*/ 567 h 1237"/>
                  <a:gd name="T66" fmla="*/ 1212 w 1237"/>
                  <a:gd name="T67" fmla="*/ 445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7" h="1237">
                    <a:moveTo>
                      <a:pt x="1202" y="414"/>
                    </a:moveTo>
                    <a:lnTo>
                      <a:pt x="1192" y="385"/>
                    </a:lnTo>
                    <a:lnTo>
                      <a:pt x="1164" y="328"/>
                    </a:lnTo>
                    <a:lnTo>
                      <a:pt x="1134" y="275"/>
                    </a:lnTo>
                    <a:lnTo>
                      <a:pt x="1097" y="225"/>
                    </a:lnTo>
                    <a:lnTo>
                      <a:pt x="1057" y="181"/>
                    </a:lnTo>
                    <a:lnTo>
                      <a:pt x="1012" y="141"/>
                    </a:lnTo>
                    <a:lnTo>
                      <a:pt x="965" y="105"/>
                    </a:lnTo>
                    <a:lnTo>
                      <a:pt x="914" y="75"/>
                    </a:lnTo>
                    <a:lnTo>
                      <a:pt x="860" y="49"/>
                    </a:lnTo>
                    <a:lnTo>
                      <a:pt x="804" y="28"/>
                    </a:lnTo>
                    <a:lnTo>
                      <a:pt x="747" y="13"/>
                    </a:lnTo>
                    <a:lnTo>
                      <a:pt x="688" y="4"/>
                    </a:lnTo>
                    <a:lnTo>
                      <a:pt x="628" y="0"/>
                    </a:lnTo>
                    <a:lnTo>
                      <a:pt x="567" y="2"/>
                    </a:lnTo>
                    <a:lnTo>
                      <a:pt x="506" y="10"/>
                    </a:lnTo>
                    <a:lnTo>
                      <a:pt x="445" y="25"/>
                    </a:lnTo>
                    <a:lnTo>
                      <a:pt x="414" y="35"/>
                    </a:lnTo>
                    <a:lnTo>
                      <a:pt x="385" y="46"/>
                    </a:lnTo>
                    <a:lnTo>
                      <a:pt x="328" y="72"/>
                    </a:lnTo>
                    <a:lnTo>
                      <a:pt x="275" y="104"/>
                    </a:lnTo>
                    <a:lnTo>
                      <a:pt x="225" y="140"/>
                    </a:lnTo>
                    <a:lnTo>
                      <a:pt x="181" y="180"/>
                    </a:lnTo>
                    <a:lnTo>
                      <a:pt x="141" y="224"/>
                    </a:lnTo>
                    <a:lnTo>
                      <a:pt x="105" y="272"/>
                    </a:lnTo>
                    <a:lnTo>
                      <a:pt x="74" y="324"/>
                    </a:lnTo>
                    <a:lnTo>
                      <a:pt x="49" y="376"/>
                    </a:lnTo>
                    <a:lnTo>
                      <a:pt x="28" y="432"/>
                    </a:lnTo>
                    <a:lnTo>
                      <a:pt x="13" y="490"/>
                    </a:lnTo>
                    <a:lnTo>
                      <a:pt x="4" y="549"/>
                    </a:lnTo>
                    <a:lnTo>
                      <a:pt x="0" y="610"/>
                    </a:lnTo>
                    <a:lnTo>
                      <a:pt x="2" y="670"/>
                    </a:lnTo>
                    <a:lnTo>
                      <a:pt x="10" y="731"/>
                    </a:lnTo>
                    <a:lnTo>
                      <a:pt x="25" y="792"/>
                    </a:lnTo>
                    <a:lnTo>
                      <a:pt x="34" y="823"/>
                    </a:lnTo>
                    <a:lnTo>
                      <a:pt x="46" y="852"/>
                    </a:lnTo>
                    <a:lnTo>
                      <a:pt x="72" y="909"/>
                    </a:lnTo>
                    <a:lnTo>
                      <a:pt x="104" y="963"/>
                    </a:lnTo>
                    <a:lnTo>
                      <a:pt x="140" y="1011"/>
                    </a:lnTo>
                    <a:lnTo>
                      <a:pt x="180" y="1056"/>
                    </a:lnTo>
                    <a:lnTo>
                      <a:pt x="224" y="1097"/>
                    </a:lnTo>
                    <a:lnTo>
                      <a:pt x="272" y="1132"/>
                    </a:lnTo>
                    <a:lnTo>
                      <a:pt x="323" y="1162"/>
                    </a:lnTo>
                    <a:lnTo>
                      <a:pt x="376" y="1189"/>
                    </a:lnTo>
                    <a:lnTo>
                      <a:pt x="432" y="1209"/>
                    </a:lnTo>
                    <a:lnTo>
                      <a:pt x="490" y="1225"/>
                    </a:lnTo>
                    <a:lnTo>
                      <a:pt x="549" y="1234"/>
                    </a:lnTo>
                    <a:lnTo>
                      <a:pt x="609" y="1237"/>
                    </a:lnTo>
                    <a:lnTo>
                      <a:pt x="669" y="1235"/>
                    </a:lnTo>
                    <a:lnTo>
                      <a:pt x="731" y="1227"/>
                    </a:lnTo>
                    <a:lnTo>
                      <a:pt x="792" y="1212"/>
                    </a:lnTo>
                    <a:lnTo>
                      <a:pt x="822" y="1202"/>
                    </a:lnTo>
                    <a:lnTo>
                      <a:pt x="852" y="1192"/>
                    </a:lnTo>
                    <a:lnTo>
                      <a:pt x="909" y="1164"/>
                    </a:lnTo>
                    <a:lnTo>
                      <a:pt x="963" y="1134"/>
                    </a:lnTo>
                    <a:lnTo>
                      <a:pt x="1011" y="1097"/>
                    </a:lnTo>
                    <a:lnTo>
                      <a:pt x="1055" y="1057"/>
                    </a:lnTo>
                    <a:lnTo>
                      <a:pt x="1097" y="1013"/>
                    </a:lnTo>
                    <a:lnTo>
                      <a:pt x="1131" y="965"/>
                    </a:lnTo>
                    <a:lnTo>
                      <a:pt x="1162" y="914"/>
                    </a:lnTo>
                    <a:lnTo>
                      <a:pt x="1188" y="861"/>
                    </a:lnTo>
                    <a:lnTo>
                      <a:pt x="1208" y="805"/>
                    </a:lnTo>
                    <a:lnTo>
                      <a:pt x="1224" y="748"/>
                    </a:lnTo>
                    <a:lnTo>
                      <a:pt x="1234" y="689"/>
                    </a:lnTo>
                    <a:lnTo>
                      <a:pt x="1237" y="629"/>
                    </a:lnTo>
                    <a:lnTo>
                      <a:pt x="1235" y="567"/>
                    </a:lnTo>
                    <a:lnTo>
                      <a:pt x="1226" y="506"/>
                    </a:lnTo>
                    <a:lnTo>
                      <a:pt x="1212" y="445"/>
                    </a:lnTo>
                    <a:lnTo>
                      <a:pt x="1202" y="414"/>
                    </a:lnTo>
                    <a:close/>
                  </a:path>
                </a:pathLst>
              </a:custGeom>
              <a:solidFill>
                <a:srgbClr val="FE837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5"/>
              <p:cNvSpPr>
                <a:spLocks noEditPoints="1"/>
              </p:cNvSpPr>
              <p:nvPr/>
            </p:nvSpPr>
            <p:spPr>
              <a:xfrm>
                <a:off x="5253" y="3074"/>
                <a:ext cx="253" cy="253"/>
              </a:xfrm>
              <a:custGeom>
                <a:avLst/>
                <a:gdLst>
                  <a:gd name="T0" fmla="*/ 719 w 1523"/>
                  <a:gd name="T1" fmla="*/ 284 h 1519"/>
                  <a:gd name="T2" fmla="*/ 606 w 1523"/>
                  <a:gd name="T3" fmla="*/ 310 h 1519"/>
                  <a:gd name="T4" fmla="*/ 539 w 1523"/>
                  <a:gd name="T5" fmla="*/ 338 h 1519"/>
                  <a:gd name="T6" fmla="*/ 408 w 1523"/>
                  <a:gd name="T7" fmla="*/ 439 h 1519"/>
                  <a:gd name="T8" fmla="*/ 314 w 1523"/>
                  <a:gd name="T9" fmla="*/ 596 h 1519"/>
                  <a:gd name="T10" fmla="*/ 285 w 1523"/>
                  <a:gd name="T11" fmla="*/ 777 h 1519"/>
                  <a:gd name="T12" fmla="*/ 311 w 1523"/>
                  <a:gd name="T13" fmla="*/ 914 h 1519"/>
                  <a:gd name="T14" fmla="*/ 362 w 1523"/>
                  <a:gd name="T15" fmla="*/ 1018 h 1519"/>
                  <a:gd name="T16" fmla="*/ 460 w 1523"/>
                  <a:gd name="T17" fmla="*/ 1129 h 1519"/>
                  <a:gd name="T18" fmla="*/ 584 w 1523"/>
                  <a:gd name="T19" fmla="*/ 1204 h 1519"/>
                  <a:gd name="T20" fmla="*/ 724 w 1523"/>
                  <a:gd name="T21" fmla="*/ 1237 h 1519"/>
                  <a:gd name="T22" fmla="*/ 804 w 1523"/>
                  <a:gd name="T23" fmla="*/ 1236 h 1519"/>
                  <a:gd name="T24" fmla="*/ 916 w 1523"/>
                  <a:gd name="T25" fmla="*/ 1210 h 1519"/>
                  <a:gd name="T26" fmla="*/ 984 w 1523"/>
                  <a:gd name="T27" fmla="*/ 1181 h 1519"/>
                  <a:gd name="T28" fmla="*/ 1115 w 1523"/>
                  <a:gd name="T29" fmla="*/ 1081 h 1519"/>
                  <a:gd name="T30" fmla="*/ 1209 w 1523"/>
                  <a:gd name="T31" fmla="*/ 923 h 1519"/>
                  <a:gd name="T32" fmla="*/ 1238 w 1523"/>
                  <a:gd name="T33" fmla="*/ 742 h 1519"/>
                  <a:gd name="T34" fmla="*/ 1212 w 1523"/>
                  <a:gd name="T35" fmla="*/ 605 h 1519"/>
                  <a:gd name="T36" fmla="*/ 1162 w 1523"/>
                  <a:gd name="T37" fmla="*/ 502 h 1519"/>
                  <a:gd name="T38" fmla="*/ 1067 w 1523"/>
                  <a:gd name="T39" fmla="*/ 391 h 1519"/>
                  <a:gd name="T40" fmla="*/ 945 w 1523"/>
                  <a:gd name="T41" fmla="*/ 316 h 1519"/>
                  <a:gd name="T42" fmla="*/ 800 w 1523"/>
                  <a:gd name="T43" fmla="*/ 282 h 1519"/>
                  <a:gd name="T44" fmla="*/ 761 w 1523"/>
                  <a:gd name="T45" fmla="*/ 1519 h 1519"/>
                  <a:gd name="T46" fmla="*/ 701 w 1523"/>
                  <a:gd name="T47" fmla="*/ 1518 h 1519"/>
                  <a:gd name="T48" fmla="*/ 474 w 1523"/>
                  <a:gd name="T49" fmla="*/ 1465 h 1519"/>
                  <a:gd name="T50" fmla="*/ 277 w 1523"/>
                  <a:gd name="T51" fmla="*/ 1348 h 1519"/>
                  <a:gd name="T52" fmla="*/ 124 w 1523"/>
                  <a:gd name="T53" fmla="*/ 1175 h 1519"/>
                  <a:gd name="T54" fmla="*/ 44 w 1523"/>
                  <a:gd name="T55" fmla="*/ 1013 h 1519"/>
                  <a:gd name="T56" fmla="*/ 13 w 1523"/>
                  <a:gd name="T57" fmla="*/ 902 h 1519"/>
                  <a:gd name="T58" fmla="*/ 0 w 1523"/>
                  <a:gd name="T59" fmla="*/ 752 h 1519"/>
                  <a:gd name="T60" fmla="*/ 17 w 1523"/>
                  <a:gd name="T61" fmla="*/ 605 h 1519"/>
                  <a:gd name="T62" fmla="*/ 60 w 1523"/>
                  <a:gd name="T63" fmla="*/ 466 h 1519"/>
                  <a:gd name="T64" fmla="*/ 130 w 1523"/>
                  <a:gd name="T65" fmla="*/ 337 h 1519"/>
                  <a:gd name="T66" fmla="*/ 222 w 1523"/>
                  <a:gd name="T67" fmla="*/ 223 h 1519"/>
                  <a:gd name="T68" fmla="*/ 337 w 1523"/>
                  <a:gd name="T69" fmla="*/ 128 h 1519"/>
                  <a:gd name="T70" fmla="*/ 471 w 1523"/>
                  <a:gd name="T71" fmla="*/ 56 h 1519"/>
                  <a:gd name="T72" fmla="*/ 540 w 1523"/>
                  <a:gd name="T73" fmla="*/ 32 h 1519"/>
                  <a:gd name="T74" fmla="*/ 666 w 1523"/>
                  <a:gd name="T75" fmla="*/ 6 h 1519"/>
                  <a:gd name="T76" fmla="*/ 761 w 1523"/>
                  <a:gd name="T77" fmla="*/ 0 h 1519"/>
                  <a:gd name="T78" fmla="*/ 939 w 1523"/>
                  <a:gd name="T79" fmla="*/ 20 h 1519"/>
                  <a:gd name="T80" fmla="*/ 1152 w 1523"/>
                  <a:gd name="T81" fmla="*/ 105 h 1519"/>
                  <a:gd name="T82" fmla="*/ 1328 w 1523"/>
                  <a:gd name="T83" fmla="*/ 252 h 1519"/>
                  <a:gd name="T84" fmla="*/ 1457 w 1523"/>
                  <a:gd name="T85" fmla="*/ 449 h 1519"/>
                  <a:gd name="T86" fmla="*/ 1491 w 1523"/>
                  <a:gd name="T87" fmla="*/ 543 h 1519"/>
                  <a:gd name="T88" fmla="*/ 1520 w 1523"/>
                  <a:gd name="T89" fmla="*/ 693 h 1519"/>
                  <a:gd name="T90" fmla="*/ 1518 w 1523"/>
                  <a:gd name="T91" fmla="*/ 842 h 1519"/>
                  <a:gd name="T92" fmla="*/ 1487 w 1523"/>
                  <a:gd name="T93" fmla="*/ 985 h 1519"/>
                  <a:gd name="T94" fmla="*/ 1431 w 1523"/>
                  <a:gd name="T95" fmla="*/ 1119 h 1519"/>
                  <a:gd name="T96" fmla="*/ 1349 w 1523"/>
                  <a:gd name="T97" fmla="*/ 1241 h 1519"/>
                  <a:gd name="T98" fmla="*/ 1246 w 1523"/>
                  <a:gd name="T99" fmla="*/ 1346 h 1519"/>
                  <a:gd name="T100" fmla="*/ 1120 w 1523"/>
                  <a:gd name="T101" fmla="*/ 1430 h 1519"/>
                  <a:gd name="T102" fmla="*/ 1015 w 1523"/>
                  <a:gd name="T103" fmla="*/ 1477 h 1519"/>
                  <a:gd name="T104" fmla="*/ 920 w 1523"/>
                  <a:gd name="T105" fmla="*/ 1503 h 1519"/>
                  <a:gd name="T106" fmla="*/ 793 w 1523"/>
                  <a:gd name="T107" fmla="*/ 1519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3" h="1519">
                    <a:moveTo>
                      <a:pt x="761" y="281"/>
                    </a:moveTo>
                    <a:lnTo>
                      <a:pt x="719" y="284"/>
                    </a:lnTo>
                    <a:lnTo>
                      <a:pt x="640" y="299"/>
                    </a:lnTo>
                    <a:lnTo>
                      <a:pt x="606" y="310"/>
                    </a:lnTo>
                    <a:lnTo>
                      <a:pt x="583" y="318"/>
                    </a:lnTo>
                    <a:lnTo>
                      <a:pt x="539" y="338"/>
                    </a:lnTo>
                    <a:lnTo>
                      <a:pt x="478" y="375"/>
                    </a:lnTo>
                    <a:lnTo>
                      <a:pt x="408" y="439"/>
                    </a:lnTo>
                    <a:lnTo>
                      <a:pt x="353" y="514"/>
                    </a:lnTo>
                    <a:lnTo>
                      <a:pt x="314" y="596"/>
                    </a:lnTo>
                    <a:lnTo>
                      <a:pt x="291" y="685"/>
                    </a:lnTo>
                    <a:lnTo>
                      <a:pt x="285" y="777"/>
                    </a:lnTo>
                    <a:lnTo>
                      <a:pt x="297" y="869"/>
                    </a:lnTo>
                    <a:lnTo>
                      <a:pt x="311" y="914"/>
                    </a:lnTo>
                    <a:lnTo>
                      <a:pt x="326" y="950"/>
                    </a:lnTo>
                    <a:lnTo>
                      <a:pt x="362" y="1018"/>
                    </a:lnTo>
                    <a:lnTo>
                      <a:pt x="407" y="1077"/>
                    </a:lnTo>
                    <a:lnTo>
                      <a:pt x="460" y="1129"/>
                    </a:lnTo>
                    <a:lnTo>
                      <a:pt x="519" y="1171"/>
                    </a:lnTo>
                    <a:lnTo>
                      <a:pt x="584" y="1204"/>
                    </a:lnTo>
                    <a:lnTo>
                      <a:pt x="653" y="1226"/>
                    </a:lnTo>
                    <a:lnTo>
                      <a:pt x="724" y="1237"/>
                    </a:lnTo>
                    <a:lnTo>
                      <a:pt x="761" y="1238"/>
                    </a:lnTo>
                    <a:lnTo>
                      <a:pt x="804" y="1236"/>
                    </a:lnTo>
                    <a:lnTo>
                      <a:pt x="883" y="1220"/>
                    </a:lnTo>
                    <a:lnTo>
                      <a:pt x="916" y="1210"/>
                    </a:lnTo>
                    <a:lnTo>
                      <a:pt x="940" y="1201"/>
                    </a:lnTo>
                    <a:lnTo>
                      <a:pt x="984" y="1181"/>
                    </a:lnTo>
                    <a:lnTo>
                      <a:pt x="1045" y="1143"/>
                    </a:lnTo>
                    <a:lnTo>
                      <a:pt x="1115" y="1081"/>
                    </a:lnTo>
                    <a:lnTo>
                      <a:pt x="1170" y="1006"/>
                    </a:lnTo>
                    <a:lnTo>
                      <a:pt x="1209" y="923"/>
                    </a:lnTo>
                    <a:lnTo>
                      <a:pt x="1232" y="834"/>
                    </a:lnTo>
                    <a:lnTo>
                      <a:pt x="1238" y="742"/>
                    </a:lnTo>
                    <a:lnTo>
                      <a:pt x="1226" y="650"/>
                    </a:lnTo>
                    <a:lnTo>
                      <a:pt x="1212" y="605"/>
                    </a:lnTo>
                    <a:lnTo>
                      <a:pt x="1197" y="568"/>
                    </a:lnTo>
                    <a:lnTo>
                      <a:pt x="1162" y="502"/>
                    </a:lnTo>
                    <a:lnTo>
                      <a:pt x="1119" y="443"/>
                    </a:lnTo>
                    <a:lnTo>
                      <a:pt x="1067" y="391"/>
                    </a:lnTo>
                    <a:lnTo>
                      <a:pt x="1009" y="349"/>
                    </a:lnTo>
                    <a:lnTo>
                      <a:pt x="945" y="316"/>
                    </a:lnTo>
                    <a:lnTo>
                      <a:pt x="875" y="294"/>
                    </a:lnTo>
                    <a:lnTo>
                      <a:pt x="800" y="282"/>
                    </a:lnTo>
                    <a:lnTo>
                      <a:pt x="761" y="281"/>
                    </a:lnTo>
                    <a:close/>
                    <a:moveTo>
                      <a:pt x="761" y="1519"/>
                    </a:moveTo>
                    <a:lnTo>
                      <a:pt x="761" y="1519"/>
                    </a:lnTo>
                    <a:lnTo>
                      <a:pt x="701" y="1518"/>
                    </a:lnTo>
                    <a:lnTo>
                      <a:pt x="584" y="1500"/>
                    </a:lnTo>
                    <a:lnTo>
                      <a:pt x="474" y="1465"/>
                    </a:lnTo>
                    <a:lnTo>
                      <a:pt x="371" y="1413"/>
                    </a:lnTo>
                    <a:lnTo>
                      <a:pt x="277" y="1348"/>
                    </a:lnTo>
                    <a:lnTo>
                      <a:pt x="195" y="1268"/>
                    </a:lnTo>
                    <a:lnTo>
                      <a:pt x="124" y="1175"/>
                    </a:lnTo>
                    <a:lnTo>
                      <a:pt x="66" y="1071"/>
                    </a:lnTo>
                    <a:lnTo>
                      <a:pt x="44" y="1013"/>
                    </a:lnTo>
                    <a:lnTo>
                      <a:pt x="31" y="976"/>
                    </a:lnTo>
                    <a:lnTo>
                      <a:pt x="13" y="902"/>
                    </a:lnTo>
                    <a:lnTo>
                      <a:pt x="3" y="827"/>
                    </a:lnTo>
                    <a:lnTo>
                      <a:pt x="0" y="752"/>
                    </a:lnTo>
                    <a:lnTo>
                      <a:pt x="5" y="678"/>
                    </a:lnTo>
                    <a:lnTo>
                      <a:pt x="17" y="605"/>
                    </a:lnTo>
                    <a:lnTo>
                      <a:pt x="36" y="535"/>
                    </a:lnTo>
                    <a:lnTo>
                      <a:pt x="60" y="466"/>
                    </a:lnTo>
                    <a:lnTo>
                      <a:pt x="92" y="400"/>
                    </a:lnTo>
                    <a:lnTo>
                      <a:pt x="130" y="337"/>
                    </a:lnTo>
                    <a:lnTo>
                      <a:pt x="174" y="278"/>
                    </a:lnTo>
                    <a:lnTo>
                      <a:pt x="222" y="223"/>
                    </a:lnTo>
                    <a:lnTo>
                      <a:pt x="277" y="173"/>
                    </a:lnTo>
                    <a:lnTo>
                      <a:pt x="337" y="128"/>
                    </a:lnTo>
                    <a:lnTo>
                      <a:pt x="403" y="89"/>
                    </a:lnTo>
                    <a:lnTo>
                      <a:pt x="471" y="56"/>
                    </a:lnTo>
                    <a:lnTo>
                      <a:pt x="508" y="42"/>
                    </a:lnTo>
                    <a:lnTo>
                      <a:pt x="540" y="32"/>
                    </a:lnTo>
                    <a:lnTo>
                      <a:pt x="603" y="17"/>
                    </a:lnTo>
                    <a:lnTo>
                      <a:pt x="666" y="6"/>
                    </a:lnTo>
                    <a:lnTo>
                      <a:pt x="730" y="1"/>
                    </a:lnTo>
                    <a:lnTo>
                      <a:pt x="761" y="0"/>
                    </a:lnTo>
                    <a:lnTo>
                      <a:pt x="821" y="2"/>
                    </a:lnTo>
                    <a:lnTo>
                      <a:pt x="939" y="20"/>
                    </a:lnTo>
                    <a:lnTo>
                      <a:pt x="1048" y="55"/>
                    </a:lnTo>
                    <a:lnTo>
                      <a:pt x="1152" y="105"/>
                    </a:lnTo>
                    <a:lnTo>
                      <a:pt x="1246" y="172"/>
                    </a:lnTo>
                    <a:lnTo>
                      <a:pt x="1328" y="252"/>
                    </a:lnTo>
                    <a:lnTo>
                      <a:pt x="1398" y="345"/>
                    </a:lnTo>
                    <a:lnTo>
                      <a:pt x="1457" y="449"/>
                    </a:lnTo>
                    <a:lnTo>
                      <a:pt x="1479" y="506"/>
                    </a:lnTo>
                    <a:lnTo>
                      <a:pt x="1491" y="543"/>
                    </a:lnTo>
                    <a:lnTo>
                      <a:pt x="1509" y="618"/>
                    </a:lnTo>
                    <a:lnTo>
                      <a:pt x="1520" y="693"/>
                    </a:lnTo>
                    <a:lnTo>
                      <a:pt x="1523" y="768"/>
                    </a:lnTo>
                    <a:lnTo>
                      <a:pt x="1518" y="842"/>
                    </a:lnTo>
                    <a:lnTo>
                      <a:pt x="1506" y="914"/>
                    </a:lnTo>
                    <a:lnTo>
                      <a:pt x="1487" y="985"/>
                    </a:lnTo>
                    <a:lnTo>
                      <a:pt x="1463" y="1054"/>
                    </a:lnTo>
                    <a:lnTo>
                      <a:pt x="1431" y="1119"/>
                    </a:lnTo>
                    <a:lnTo>
                      <a:pt x="1393" y="1182"/>
                    </a:lnTo>
                    <a:lnTo>
                      <a:pt x="1349" y="1241"/>
                    </a:lnTo>
                    <a:lnTo>
                      <a:pt x="1300" y="1296"/>
                    </a:lnTo>
                    <a:lnTo>
                      <a:pt x="1246" y="1346"/>
                    </a:lnTo>
                    <a:lnTo>
                      <a:pt x="1185" y="1391"/>
                    </a:lnTo>
                    <a:lnTo>
                      <a:pt x="1120" y="1430"/>
                    </a:lnTo>
                    <a:lnTo>
                      <a:pt x="1051" y="1463"/>
                    </a:lnTo>
                    <a:lnTo>
                      <a:pt x="1015" y="1477"/>
                    </a:lnTo>
                    <a:lnTo>
                      <a:pt x="983" y="1487"/>
                    </a:lnTo>
                    <a:lnTo>
                      <a:pt x="920" y="1503"/>
                    </a:lnTo>
                    <a:lnTo>
                      <a:pt x="856" y="1514"/>
                    </a:lnTo>
                    <a:lnTo>
                      <a:pt x="793" y="1519"/>
                    </a:lnTo>
                    <a:lnTo>
                      <a:pt x="761" y="15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D7AF3A-17D7-49FD-ABE4-A4B09B23CCBE}"/>
              </a:ext>
            </a:extLst>
          </p:cNvPr>
          <p:cNvGrpSpPr/>
          <p:nvPr/>
        </p:nvGrpSpPr>
        <p:grpSpPr>
          <a:xfrm>
            <a:off x="4471684" y="2174658"/>
            <a:ext cx="1391189" cy="1391189"/>
            <a:chOff x="4471684" y="2174658"/>
            <a:chExt cx="1391189" cy="1391189"/>
          </a:xfrm>
        </p:grpSpPr>
        <p:sp>
          <p:nvSpPr>
            <p:cNvPr id="95" name="타원 94"/>
            <p:cNvSpPr/>
            <p:nvPr/>
          </p:nvSpPr>
          <p:spPr>
            <a:xfrm>
              <a:off x="4471684" y="2174658"/>
              <a:ext cx="1391189" cy="1391189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746326" y="2400798"/>
              <a:ext cx="813948" cy="813948"/>
            </a:xfrm>
            <a:prstGeom prst="rect">
              <a:avLst/>
            </a:prstGeom>
          </p:spPr>
        </p:pic>
      </p:grpSp>
      <p:sp>
        <p:nvSpPr>
          <p:cNvPr id="123" name="TextBox 122"/>
          <p:cNvSpPr txBox="1"/>
          <p:nvPr/>
        </p:nvSpPr>
        <p:spPr>
          <a:xfrm>
            <a:off x="8411887" y="4701221"/>
            <a:ext cx="1482642" cy="4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     논문</a:t>
            </a:r>
          </a:p>
        </p:txBody>
      </p:sp>
      <p:sp>
        <p:nvSpPr>
          <p:cNvPr id="124" name="TextBox 14"/>
          <p:cNvSpPr txBox="1"/>
          <p:nvPr/>
        </p:nvSpPr>
        <p:spPr>
          <a:xfrm>
            <a:off x="1460378" y="5040964"/>
            <a:ext cx="2265496" cy="823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by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악플원정대</a:t>
            </a:r>
          </a:p>
          <a:p>
            <a:pPr lvl="0">
              <a:defRPr/>
            </a:pP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ea typeface="나눔스퀘어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7490B4B-6529-437E-A2BF-31CFB320012A}"/>
              </a:ext>
            </a:extLst>
          </p:cNvPr>
          <p:cNvSpPr txBox="1"/>
          <p:nvPr/>
        </p:nvSpPr>
        <p:spPr>
          <a:xfrm>
            <a:off x="1758950" y="2327058"/>
            <a:ext cx="2583406" cy="85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법적 처벌 기준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-65177" y="1465210"/>
            <a:ext cx="1454727" cy="54979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10727748" y="1360058"/>
            <a:ext cx="1454727" cy="549794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49210" y="244341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악플 기준 정의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129552" y="110105"/>
            <a:ext cx="1078762" cy="827704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6136562" y="2222007"/>
            <a:ext cx="1107341" cy="1123155"/>
            <a:chOff x="1290883" y="1981384"/>
            <a:chExt cx="834663" cy="834663"/>
          </a:xfrm>
        </p:grpSpPr>
        <p:sp>
          <p:nvSpPr>
            <p:cNvPr id="34" name="타원 33"/>
            <p:cNvSpPr/>
            <p:nvPr/>
          </p:nvSpPr>
          <p:spPr>
            <a:xfrm>
              <a:off x="1290883" y="1981384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35" name="Group 19"/>
            <p:cNvGrpSpPr>
              <a:grpSpLocks noChangeAspect="1"/>
            </p:cNvGrpSpPr>
            <p:nvPr/>
          </p:nvGrpSpPr>
          <p:grpSpPr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36" name="Freeform 20"/>
              <p:cNvSpPr/>
              <p:nvPr/>
            </p:nvSpPr>
            <p:spPr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2"/>
              <p:cNvSpPr/>
              <p:nvPr/>
            </p:nvSpPr>
            <p:spPr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3"/>
              <p:cNvSpPr/>
              <p:nvPr/>
            </p:nvSpPr>
            <p:spPr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4"/>
              <p:cNvSpPr/>
              <p:nvPr/>
            </p:nvSpPr>
            <p:spPr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5"/>
              <p:cNvSpPr/>
              <p:nvPr/>
            </p:nvSpPr>
            <p:spPr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6"/>
              <p:cNvSpPr/>
              <p:nvPr/>
            </p:nvSpPr>
            <p:spPr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7"/>
              <p:cNvSpPr/>
              <p:nvPr/>
            </p:nvSpPr>
            <p:spPr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06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8"/>
              <p:cNvSpPr/>
              <p:nvPr/>
            </p:nvSpPr>
            <p:spPr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Rectangle 29"/>
              <p:cNvSpPr>
                <a:spLocks noChangeArrowheads="1"/>
              </p:cNvSpPr>
              <p:nvPr/>
            </p:nvSpPr>
            <p:spPr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Rectangle 30"/>
              <p:cNvSpPr>
                <a:spLocks noChangeArrowheads="1"/>
              </p:cNvSpPr>
              <p:nvPr/>
            </p:nvSpPr>
            <p:spPr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Rectangle 31"/>
              <p:cNvSpPr>
                <a:spLocks noChangeArrowheads="1"/>
              </p:cNvSpPr>
              <p:nvPr/>
            </p:nvSpPr>
            <p:spPr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3"/>
              <p:cNvSpPr>
                <a:spLocks noEditPoints="1"/>
              </p:cNvSpPr>
              <p:nvPr/>
            </p:nvSpPr>
            <p:spPr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4"/>
              <p:cNvSpPr/>
              <p:nvPr/>
            </p:nvSpPr>
            <p:spPr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5"/>
              <p:cNvSpPr/>
              <p:nvPr/>
            </p:nvSpPr>
            <p:spPr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6"/>
              <p:cNvSpPr/>
              <p:nvPr/>
            </p:nvSpPr>
            <p:spPr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37"/>
              <p:cNvSpPr/>
              <p:nvPr/>
            </p:nvSpPr>
            <p:spPr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38"/>
              <p:cNvSpPr/>
              <p:nvPr/>
            </p:nvSpPr>
            <p:spPr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6138695" y="3477274"/>
            <a:ext cx="1164098" cy="1085957"/>
            <a:chOff x="4647937" y="1987230"/>
            <a:chExt cx="834663" cy="834663"/>
          </a:xfrm>
        </p:grpSpPr>
        <p:sp>
          <p:nvSpPr>
            <p:cNvPr id="56" name="타원 55"/>
            <p:cNvSpPr/>
            <p:nvPr/>
          </p:nvSpPr>
          <p:spPr>
            <a:xfrm>
              <a:off x="4647937" y="1987230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57" name="Group 58"/>
            <p:cNvGrpSpPr>
              <a:grpSpLocks noChangeAspect="1"/>
            </p:cNvGrpSpPr>
            <p:nvPr/>
          </p:nvGrpSpPr>
          <p:grpSpPr>
            <a:xfrm>
              <a:off x="4875003" y="2175497"/>
              <a:ext cx="367555" cy="452352"/>
              <a:chOff x="6133" y="1070"/>
              <a:chExt cx="1218" cy="1499"/>
            </a:xfrm>
          </p:grpSpPr>
          <p:sp>
            <p:nvSpPr>
              <p:cNvPr id="58" name="Freeform 59"/>
              <p:cNvSpPr/>
              <p:nvPr/>
            </p:nvSpPr>
            <p:spPr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60"/>
              <p:cNvSpPr>
                <a:spLocks noEditPoints="1"/>
              </p:cNvSpPr>
              <p:nvPr/>
            </p:nvSpPr>
            <p:spPr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Rectangle 62"/>
              <p:cNvSpPr>
                <a:spLocks noChangeArrowheads="1"/>
              </p:cNvSpPr>
              <p:nvPr/>
            </p:nvSpPr>
            <p:spPr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63"/>
              <p:cNvSpPr>
                <a:spLocks noEditPoints="1"/>
              </p:cNvSpPr>
              <p:nvPr/>
            </p:nvSpPr>
            <p:spPr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64"/>
              <p:cNvSpPr/>
              <p:nvPr/>
            </p:nvSpPr>
            <p:spPr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6"/>
              <p:cNvSpPr>
                <a:spLocks noEditPoints="1"/>
              </p:cNvSpPr>
              <p:nvPr/>
            </p:nvSpPr>
            <p:spPr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7"/>
              <p:cNvSpPr/>
              <p:nvPr/>
            </p:nvSpPr>
            <p:spPr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Rectangle 68"/>
              <p:cNvSpPr>
                <a:spLocks noChangeArrowheads="1"/>
              </p:cNvSpPr>
              <p:nvPr/>
            </p:nvSpPr>
            <p:spPr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Rectangle 69"/>
              <p:cNvSpPr>
                <a:spLocks noChangeArrowheads="1"/>
              </p:cNvSpPr>
              <p:nvPr/>
            </p:nvSpPr>
            <p:spPr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Rectangle 70"/>
              <p:cNvSpPr>
                <a:spLocks noChangeArrowheads="1"/>
              </p:cNvSpPr>
              <p:nvPr/>
            </p:nvSpPr>
            <p:spPr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Rectangle 71"/>
              <p:cNvSpPr>
                <a:spLocks noChangeArrowheads="1"/>
              </p:cNvSpPr>
              <p:nvPr/>
            </p:nvSpPr>
            <p:spPr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Rectangle 72"/>
              <p:cNvSpPr>
                <a:spLocks noChangeArrowheads="1"/>
              </p:cNvSpPr>
              <p:nvPr/>
            </p:nvSpPr>
            <p:spPr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Rectangle 73"/>
              <p:cNvSpPr>
                <a:spLocks noChangeArrowheads="1"/>
              </p:cNvSpPr>
              <p:nvPr/>
            </p:nvSpPr>
            <p:spPr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Rectangle 74"/>
              <p:cNvSpPr>
                <a:spLocks noChangeArrowheads="1"/>
              </p:cNvSpPr>
              <p:nvPr/>
            </p:nvSpPr>
            <p:spPr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Rectangle 75"/>
              <p:cNvSpPr>
                <a:spLocks noChangeArrowheads="1"/>
              </p:cNvSpPr>
              <p:nvPr/>
            </p:nvSpPr>
            <p:spPr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76"/>
              <p:cNvSpPr/>
              <p:nvPr/>
            </p:nvSpPr>
            <p:spPr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Rectangle 77"/>
              <p:cNvSpPr>
                <a:spLocks noChangeArrowheads="1"/>
              </p:cNvSpPr>
              <p:nvPr/>
            </p:nvSpPr>
            <p:spPr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4863941" y="3420986"/>
            <a:ext cx="1164098" cy="1119551"/>
            <a:chOff x="8004991" y="1993076"/>
            <a:chExt cx="834663" cy="834663"/>
          </a:xfrm>
        </p:grpSpPr>
        <p:sp>
          <p:nvSpPr>
            <p:cNvPr id="78" name="타원 77"/>
            <p:cNvSpPr/>
            <p:nvPr/>
          </p:nvSpPr>
          <p:spPr>
            <a:xfrm>
              <a:off x="8004991" y="1993076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79" name="Group 41"/>
            <p:cNvGrpSpPr>
              <a:grpSpLocks noChangeAspect="1"/>
            </p:cNvGrpSpPr>
            <p:nvPr/>
          </p:nvGrpSpPr>
          <p:grpSpPr>
            <a:xfrm>
              <a:off x="8115816" y="2161216"/>
              <a:ext cx="503215" cy="503550"/>
              <a:chOff x="4388" y="2708"/>
              <a:chExt cx="1500" cy="1501"/>
            </a:xfrm>
          </p:grpSpPr>
          <p:sp>
            <p:nvSpPr>
              <p:cNvPr id="80" name="Freeform 42"/>
              <p:cNvSpPr>
                <a:spLocks noEditPoints="1"/>
              </p:cNvSpPr>
              <p:nvPr/>
            </p:nvSpPr>
            <p:spPr>
              <a:xfrm>
                <a:off x="4388" y="2709"/>
                <a:ext cx="750" cy="1500"/>
              </a:xfrm>
              <a:custGeom>
                <a:avLst/>
                <a:gdLst>
                  <a:gd name="T0" fmla="*/ 4501 w 4501"/>
                  <a:gd name="T1" fmla="*/ 282 h 9004"/>
                  <a:gd name="T2" fmla="*/ 3874 w 4501"/>
                  <a:gd name="T3" fmla="*/ 50 h 9004"/>
                  <a:gd name="T4" fmla="*/ 3769 w 4501"/>
                  <a:gd name="T5" fmla="*/ 353 h 9004"/>
                  <a:gd name="T6" fmla="*/ 3431 w 4501"/>
                  <a:gd name="T7" fmla="*/ 127 h 9004"/>
                  <a:gd name="T8" fmla="*/ 2729 w 4501"/>
                  <a:gd name="T9" fmla="*/ 675 h 9004"/>
                  <a:gd name="T10" fmla="*/ 2883 w 4501"/>
                  <a:gd name="T11" fmla="*/ 310 h 9004"/>
                  <a:gd name="T12" fmla="*/ 2729 w 4501"/>
                  <a:gd name="T13" fmla="*/ 675 h 9004"/>
                  <a:gd name="T14" fmla="*/ 2300 w 4501"/>
                  <a:gd name="T15" fmla="*/ 580 h 9004"/>
                  <a:gd name="T16" fmla="*/ 2402 w 4501"/>
                  <a:gd name="T17" fmla="*/ 843 h 9004"/>
                  <a:gd name="T18" fmla="*/ 1632 w 4501"/>
                  <a:gd name="T19" fmla="*/ 1042 h 9004"/>
                  <a:gd name="T20" fmla="*/ 1814 w 4501"/>
                  <a:gd name="T21" fmla="*/ 1253 h 9004"/>
                  <a:gd name="T22" fmla="*/ 1617 w 4501"/>
                  <a:gd name="T23" fmla="*/ 1421 h 9004"/>
                  <a:gd name="T24" fmla="*/ 886 w 4501"/>
                  <a:gd name="T25" fmla="*/ 1824 h 9004"/>
                  <a:gd name="T26" fmla="*/ 1069 w 4501"/>
                  <a:gd name="T27" fmla="*/ 2041 h 9004"/>
                  <a:gd name="T28" fmla="*/ 641 w 4501"/>
                  <a:gd name="T29" fmla="*/ 2188 h 9004"/>
                  <a:gd name="T30" fmla="*/ 820 w 4501"/>
                  <a:gd name="T31" fmla="*/ 2443 h 9004"/>
                  <a:gd name="T32" fmla="*/ 319 w 4501"/>
                  <a:gd name="T33" fmla="*/ 2833 h 9004"/>
                  <a:gd name="T34" fmla="*/ 631 w 4501"/>
                  <a:gd name="T35" fmla="*/ 2807 h 9004"/>
                  <a:gd name="T36" fmla="*/ 127 w 4501"/>
                  <a:gd name="T37" fmla="*/ 3447 h 9004"/>
                  <a:gd name="T38" fmla="*/ 464 w 4501"/>
                  <a:gd name="T39" fmla="*/ 3250 h 9004"/>
                  <a:gd name="T40" fmla="*/ 309 w 4501"/>
                  <a:gd name="T41" fmla="*/ 4052 h 9004"/>
                  <a:gd name="T42" fmla="*/ 351 w 4501"/>
                  <a:gd name="T43" fmla="*/ 3785 h 9004"/>
                  <a:gd name="T44" fmla="*/ 309 w 4501"/>
                  <a:gd name="T45" fmla="*/ 4052 h 9004"/>
                  <a:gd name="T46" fmla="*/ 282 w 4501"/>
                  <a:gd name="T47" fmla="*/ 4333 h 9004"/>
                  <a:gd name="T48" fmla="*/ 56 w 4501"/>
                  <a:gd name="T49" fmla="*/ 5191 h 9004"/>
                  <a:gd name="T50" fmla="*/ 309 w 4501"/>
                  <a:gd name="T51" fmla="*/ 4882 h 9004"/>
                  <a:gd name="T52" fmla="*/ 56 w 4501"/>
                  <a:gd name="T53" fmla="*/ 5191 h 9004"/>
                  <a:gd name="T54" fmla="*/ 98 w 4501"/>
                  <a:gd name="T55" fmla="*/ 5473 h 9004"/>
                  <a:gd name="T56" fmla="*/ 450 w 4501"/>
                  <a:gd name="T57" fmla="*/ 5684 h 9004"/>
                  <a:gd name="T58" fmla="*/ 283 w 4501"/>
                  <a:gd name="T59" fmla="*/ 6101 h 9004"/>
                  <a:gd name="T60" fmla="*/ 603 w 4501"/>
                  <a:gd name="T61" fmla="*/ 6127 h 9004"/>
                  <a:gd name="T62" fmla="*/ 593 w 4501"/>
                  <a:gd name="T63" fmla="*/ 6746 h 9004"/>
                  <a:gd name="T64" fmla="*/ 809 w 4501"/>
                  <a:gd name="T65" fmla="*/ 6549 h 9004"/>
                  <a:gd name="T66" fmla="*/ 928 w 4501"/>
                  <a:gd name="T67" fmla="*/ 7233 h 9004"/>
                  <a:gd name="T68" fmla="*/ 1068 w 4501"/>
                  <a:gd name="T69" fmla="*/ 6947 h 9004"/>
                  <a:gd name="T70" fmla="*/ 1350 w 4501"/>
                  <a:gd name="T71" fmla="*/ 7723 h 9004"/>
                  <a:gd name="T72" fmla="*/ 1364 w 4501"/>
                  <a:gd name="T73" fmla="*/ 7330 h 9004"/>
                  <a:gd name="T74" fmla="*/ 1350 w 4501"/>
                  <a:gd name="T75" fmla="*/ 7723 h 9004"/>
                  <a:gd name="T76" fmla="*/ 1575 w 4501"/>
                  <a:gd name="T77" fmla="*/ 7921 h 9004"/>
                  <a:gd name="T78" fmla="*/ 2278 w 4501"/>
                  <a:gd name="T79" fmla="*/ 8413 h 9004"/>
                  <a:gd name="T80" fmla="*/ 2180 w 4501"/>
                  <a:gd name="T81" fmla="*/ 8019 h 9004"/>
                  <a:gd name="T82" fmla="*/ 2419 w 4501"/>
                  <a:gd name="T83" fmla="*/ 8160 h 9004"/>
                  <a:gd name="T84" fmla="*/ 2597 w 4501"/>
                  <a:gd name="T85" fmla="*/ 8598 h 9004"/>
                  <a:gd name="T86" fmla="*/ 2848 w 4501"/>
                  <a:gd name="T87" fmla="*/ 8397 h 9004"/>
                  <a:gd name="T88" fmla="*/ 3207 w 4501"/>
                  <a:gd name="T89" fmla="*/ 8820 h 9004"/>
                  <a:gd name="T90" fmla="*/ 3418 w 4501"/>
                  <a:gd name="T91" fmla="*/ 8596 h 9004"/>
                  <a:gd name="T92" fmla="*/ 3642 w 4501"/>
                  <a:gd name="T93" fmla="*/ 8920 h 9004"/>
                  <a:gd name="T94" fmla="*/ 3924 w 4501"/>
                  <a:gd name="T95" fmla="*/ 8962 h 9004"/>
                  <a:gd name="T96" fmla="*/ 4206 w 4501"/>
                  <a:gd name="T97" fmla="*/ 8989 h 9004"/>
                  <a:gd name="T98" fmla="*/ 4486 w 4501"/>
                  <a:gd name="T99" fmla="*/ 8722 h 9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01" h="9004">
                    <a:moveTo>
                      <a:pt x="4304" y="282"/>
                    </a:moveTo>
                    <a:lnTo>
                      <a:pt x="4290" y="0"/>
                    </a:lnTo>
                    <a:lnTo>
                      <a:pt x="4501" y="0"/>
                    </a:lnTo>
                    <a:lnTo>
                      <a:pt x="4501" y="282"/>
                    </a:lnTo>
                    <a:lnTo>
                      <a:pt x="4304" y="282"/>
                    </a:lnTo>
                    <a:close/>
                    <a:moveTo>
                      <a:pt x="3769" y="353"/>
                    </a:moveTo>
                    <a:lnTo>
                      <a:pt x="3727" y="71"/>
                    </a:lnTo>
                    <a:lnTo>
                      <a:pt x="3874" y="50"/>
                    </a:lnTo>
                    <a:lnTo>
                      <a:pt x="4008" y="29"/>
                    </a:lnTo>
                    <a:lnTo>
                      <a:pt x="4037" y="310"/>
                    </a:lnTo>
                    <a:lnTo>
                      <a:pt x="3896" y="331"/>
                    </a:lnTo>
                    <a:lnTo>
                      <a:pt x="3769" y="353"/>
                    </a:lnTo>
                    <a:close/>
                    <a:moveTo>
                      <a:pt x="3235" y="479"/>
                    </a:moveTo>
                    <a:lnTo>
                      <a:pt x="3151" y="211"/>
                    </a:lnTo>
                    <a:lnTo>
                      <a:pt x="3291" y="169"/>
                    </a:lnTo>
                    <a:lnTo>
                      <a:pt x="3431" y="127"/>
                    </a:lnTo>
                    <a:lnTo>
                      <a:pt x="3502" y="395"/>
                    </a:lnTo>
                    <a:lnTo>
                      <a:pt x="3368" y="437"/>
                    </a:lnTo>
                    <a:lnTo>
                      <a:pt x="3235" y="479"/>
                    </a:lnTo>
                    <a:close/>
                    <a:moveTo>
                      <a:pt x="2729" y="675"/>
                    </a:moveTo>
                    <a:lnTo>
                      <a:pt x="2616" y="422"/>
                    </a:lnTo>
                    <a:lnTo>
                      <a:pt x="2681" y="391"/>
                    </a:lnTo>
                    <a:lnTo>
                      <a:pt x="2819" y="333"/>
                    </a:lnTo>
                    <a:lnTo>
                      <a:pt x="2883" y="310"/>
                    </a:lnTo>
                    <a:lnTo>
                      <a:pt x="2982" y="564"/>
                    </a:lnTo>
                    <a:lnTo>
                      <a:pt x="2919" y="593"/>
                    </a:lnTo>
                    <a:lnTo>
                      <a:pt x="2792" y="646"/>
                    </a:lnTo>
                    <a:lnTo>
                      <a:pt x="2729" y="675"/>
                    </a:lnTo>
                    <a:close/>
                    <a:moveTo>
                      <a:pt x="2250" y="929"/>
                    </a:moveTo>
                    <a:lnTo>
                      <a:pt x="2110" y="690"/>
                    </a:lnTo>
                    <a:lnTo>
                      <a:pt x="2173" y="649"/>
                    </a:lnTo>
                    <a:lnTo>
                      <a:pt x="2300" y="580"/>
                    </a:lnTo>
                    <a:lnTo>
                      <a:pt x="2363" y="549"/>
                    </a:lnTo>
                    <a:lnTo>
                      <a:pt x="2503" y="802"/>
                    </a:lnTo>
                    <a:lnTo>
                      <a:pt x="2467" y="814"/>
                    </a:lnTo>
                    <a:lnTo>
                      <a:pt x="2402" y="843"/>
                    </a:lnTo>
                    <a:lnTo>
                      <a:pt x="2312" y="896"/>
                    </a:lnTo>
                    <a:lnTo>
                      <a:pt x="2250" y="929"/>
                    </a:lnTo>
                    <a:close/>
                    <a:moveTo>
                      <a:pt x="1814" y="1253"/>
                    </a:moveTo>
                    <a:lnTo>
                      <a:pt x="1632" y="1042"/>
                    </a:lnTo>
                    <a:lnTo>
                      <a:pt x="1744" y="950"/>
                    </a:lnTo>
                    <a:lnTo>
                      <a:pt x="1857" y="859"/>
                    </a:lnTo>
                    <a:lnTo>
                      <a:pt x="2025" y="1084"/>
                    </a:lnTo>
                    <a:lnTo>
                      <a:pt x="1814" y="1253"/>
                    </a:lnTo>
                    <a:close/>
                    <a:moveTo>
                      <a:pt x="1421" y="1619"/>
                    </a:moveTo>
                    <a:lnTo>
                      <a:pt x="1210" y="1421"/>
                    </a:lnTo>
                    <a:lnTo>
                      <a:pt x="1421" y="1210"/>
                    </a:lnTo>
                    <a:lnTo>
                      <a:pt x="1617" y="1421"/>
                    </a:lnTo>
                    <a:lnTo>
                      <a:pt x="1421" y="1619"/>
                    </a:lnTo>
                    <a:close/>
                    <a:moveTo>
                      <a:pt x="1069" y="2041"/>
                    </a:moveTo>
                    <a:lnTo>
                      <a:pt x="844" y="1886"/>
                    </a:lnTo>
                    <a:lnTo>
                      <a:pt x="886" y="1824"/>
                    </a:lnTo>
                    <a:lnTo>
                      <a:pt x="976" y="1714"/>
                    </a:lnTo>
                    <a:lnTo>
                      <a:pt x="1026" y="1661"/>
                    </a:lnTo>
                    <a:lnTo>
                      <a:pt x="1237" y="1830"/>
                    </a:lnTo>
                    <a:lnTo>
                      <a:pt x="1069" y="2041"/>
                    </a:lnTo>
                    <a:close/>
                    <a:moveTo>
                      <a:pt x="788" y="2505"/>
                    </a:moveTo>
                    <a:lnTo>
                      <a:pt x="535" y="2378"/>
                    </a:lnTo>
                    <a:lnTo>
                      <a:pt x="568" y="2315"/>
                    </a:lnTo>
                    <a:lnTo>
                      <a:pt x="641" y="2188"/>
                    </a:lnTo>
                    <a:lnTo>
                      <a:pt x="675" y="2125"/>
                    </a:lnTo>
                    <a:lnTo>
                      <a:pt x="915" y="2279"/>
                    </a:lnTo>
                    <a:lnTo>
                      <a:pt x="883" y="2332"/>
                    </a:lnTo>
                    <a:lnTo>
                      <a:pt x="820" y="2443"/>
                    </a:lnTo>
                    <a:lnTo>
                      <a:pt x="788" y="2505"/>
                    </a:lnTo>
                    <a:close/>
                    <a:moveTo>
                      <a:pt x="562" y="2997"/>
                    </a:moveTo>
                    <a:lnTo>
                      <a:pt x="295" y="2898"/>
                    </a:lnTo>
                    <a:lnTo>
                      <a:pt x="319" y="2833"/>
                    </a:lnTo>
                    <a:lnTo>
                      <a:pt x="377" y="2696"/>
                    </a:lnTo>
                    <a:lnTo>
                      <a:pt x="408" y="2631"/>
                    </a:lnTo>
                    <a:lnTo>
                      <a:pt x="661" y="2743"/>
                    </a:lnTo>
                    <a:lnTo>
                      <a:pt x="631" y="2807"/>
                    </a:lnTo>
                    <a:lnTo>
                      <a:pt x="583" y="2933"/>
                    </a:lnTo>
                    <a:lnTo>
                      <a:pt x="562" y="2997"/>
                    </a:lnTo>
                    <a:close/>
                    <a:moveTo>
                      <a:pt x="393" y="3518"/>
                    </a:moveTo>
                    <a:lnTo>
                      <a:pt x="127" y="3447"/>
                    </a:lnTo>
                    <a:lnTo>
                      <a:pt x="146" y="3375"/>
                    </a:lnTo>
                    <a:lnTo>
                      <a:pt x="177" y="3238"/>
                    </a:lnTo>
                    <a:lnTo>
                      <a:pt x="197" y="3165"/>
                    </a:lnTo>
                    <a:lnTo>
                      <a:pt x="464" y="3250"/>
                    </a:lnTo>
                    <a:lnTo>
                      <a:pt x="445" y="3323"/>
                    </a:lnTo>
                    <a:lnTo>
                      <a:pt x="414" y="3454"/>
                    </a:lnTo>
                    <a:lnTo>
                      <a:pt x="393" y="3518"/>
                    </a:lnTo>
                    <a:close/>
                    <a:moveTo>
                      <a:pt x="309" y="4052"/>
                    </a:moveTo>
                    <a:lnTo>
                      <a:pt x="28" y="4024"/>
                    </a:lnTo>
                    <a:lnTo>
                      <a:pt x="50" y="3876"/>
                    </a:lnTo>
                    <a:lnTo>
                      <a:pt x="71" y="3742"/>
                    </a:lnTo>
                    <a:lnTo>
                      <a:pt x="351" y="3785"/>
                    </a:lnTo>
                    <a:lnTo>
                      <a:pt x="332" y="3856"/>
                    </a:lnTo>
                    <a:lnTo>
                      <a:pt x="315" y="3957"/>
                    </a:lnTo>
                    <a:lnTo>
                      <a:pt x="310" y="4020"/>
                    </a:lnTo>
                    <a:lnTo>
                      <a:pt x="309" y="4052"/>
                    </a:lnTo>
                    <a:close/>
                    <a:moveTo>
                      <a:pt x="0" y="4600"/>
                    </a:moveTo>
                    <a:lnTo>
                      <a:pt x="0" y="4502"/>
                    </a:lnTo>
                    <a:lnTo>
                      <a:pt x="0" y="4320"/>
                    </a:lnTo>
                    <a:lnTo>
                      <a:pt x="282" y="4333"/>
                    </a:lnTo>
                    <a:lnTo>
                      <a:pt x="282" y="4502"/>
                    </a:lnTo>
                    <a:lnTo>
                      <a:pt x="282" y="4600"/>
                    </a:lnTo>
                    <a:lnTo>
                      <a:pt x="0" y="4600"/>
                    </a:lnTo>
                    <a:close/>
                    <a:moveTo>
                      <a:pt x="56" y="5191"/>
                    </a:moveTo>
                    <a:lnTo>
                      <a:pt x="45" y="5117"/>
                    </a:lnTo>
                    <a:lnTo>
                      <a:pt x="30" y="4975"/>
                    </a:lnTo>
                    <a:lnTo>
                      <a:pt x="28" y="4910"/>
                    </a:lnTo>
                    <a:lnTo>
                      <a:pt x="309" y="4882"/>
                    </a:lnTo>
                    <a:lnTo>
                      <a:pt x="319" y="4947"/>
                    </a:lnTo>
                    <a:lnTo>
                      <a:pt x="329" y="5085"/>
                    </a:lnTo>
                    <a:lnTo>
                      <a:pt x="338" y="5149"/>
                    </a:lnTo>
                    <a:lnTo>
                      <a:pt x="56" y="5191"/>
                    </a:lnTo>
                    <a:close/>
                    <a:moveTo>
                      <a:pt x="169" y="5754"/>
                    </a:moveTo>
                    <a:lnTo>
                      <a:pt x="148" y="5682"/>
                    </a:lnTo>
                    <a:lnTo>
                      <a:pt x="111" y="5545"/>
                    </a:lnTo>
                    <a:lnTo>
                      <a:pt x="98" y="5473"/>
                    </a:lnTo>
                    <a:lnTo>
                      <a:pt x="380" y="5417"/>
                    </a:lnTo>
                    <a:lnTo>
                      <a:pt x="392" y="5481"/>
                    </a:lnTo>
                    <a:lnTo>
                      <a:pt x="429" y="5618"/>
                    </a:lnTo>
                    <a:lnTo>
                      <a:pt x="450" y="5684"/>
                    </a:lnTo>
                    <a:lnTo>
                      <a:pt x="169" y="5754"/>
                    </a:lnTo>
                    <a:close/>
                    <a:moveTo>
                      <a:pt x="366" y="6303"/>
                    </a:moveTo>
                    <a:lnTo>
                      <a:pt x="335" y="6238"/>
                    </a:lnTo>
                    <a:lnTo>
                      <a:pt x="283" y="6101"/>
                    </a:lnTo>
                    <a:lnTo>
                      <a:pt x="253" y="6035"/>
                    </a:lnTo>
                    <a:lnTo>
                      <a:pt x="520" y="5937"/>
                    </a:lnTo>
                    <a:lnTo>
                      <a:pt x="551" y="6000"/>
                    </a:lnTo>
                    <a:lnTo>
                      <a:pt x="603" y="6127"/>
                    </a:lnTo>
                    <a:lnTo>
                      <a:pt x="633" y="6190"/>
                    </a:lnTo>
                    <a:lnTo>
                      <a:pt x="366" y="6303"/>
                    </a:lnTo>
                    <a:close/>
                    <a:moveTo>
                      <a:pt x="633" y="6810"/>
                    </a:moveTo>
                    <a:lnTo>
                      <a:pt x="593" y="6746"/>
                    </a:lnTo>
                    <a:lnTo>
                      <a:pt x="524" y="6620"/>
                    </a:lnTo>
                    <a:lnTo>
                      <a:pt x="493" y="6556"/>
                    </a:lnTo>
                    <a:lnTo>
                      <a:pt x="746" y="6430"/>
                    </a:lnTo>
                    <a:lnTo>
                      <a:pt x="809" y="6549"/>
                    </a:lnTo>
                    <a:lnTo>
                      <a:pt x="872" y="6668"/>
                    </a:lnTo>
                    <a:lnTo>
                      <a:pt x="633" y="6810"/>
                    </a:lnTo>
                    <a:close/>
                    <a:moveTo>
                      <a:pt x="970" y="7287"/>
                    </a:moveTo>
                    <a:lnTo>
                      <a:pt x="928" y="7233"/>
                    </a:lnTo>
                    <a:lnTo>
                      <a:pt x="844" y="7111"/>
                    </a:lnTo>
                    <a:lnTo>
                      <a:pt x="802" y="7048"/>
                    </a:lnTo>
                    <a:lnTo>
                      <a:pt x="1026" y="6894"/>
                    </a:lnTo>
                    <a:lnTo>
                      <a:pt x="1068" y="6947"/>
                    </a:lnTo>
                    <a:lnTo>
                      <a:pt x="1141" y="7057"/>
                    </a:lnTo>
                    <a:lnTo>
                      <a:pt x="1181" y="7119"/>
                    </a:lnTo>
                    <a:lnTo>
                      <a:pt x="970" y="7287"/>
                    </a:lnTo>
                    <a:close/>
                    <a:moveTo>
                      <a:pt x="1350" y="7723"/>
                    </a:moveTo>
                    <a:lnTo>
                      <a:pt x="1297" y="7670"/>
                    </a:lnTo>
                    <a:lnTo>
                      <a:pt x="1197" y="7565"/>
                    </a:lnTo>
                    <a:lnTo>
                      <a:pt x="1153" y="7512"/>
                    </a:lnTo>
                    <a:lnTo>
                      <a:pt x="1364" y="7330"/>
                    </a:lnTo>
                    <a:lnTo>
                      <a:pt x="1408" y="7380"/>
                    </a:lnTo>
                    <a:lnTo>
                      <a:pt x="1503" y="7475"/>
                    </a:lnTo>
                    <a:lnTo>
                      <a:pt x="1547" y="7527"/>
                    </a:lnTo>
                    <a:lnTo>
                      <a:pt x="1350" y="7723"/>
                    </a:lnTo>
                    <a:close/>
                    <a:moveTo>
                      <a:pt x="1801" y="8103"/>
                    </a:moveTo>
                    <a:lnTo>
                      <a:pt x="1746" y="8061"/>
                    </a:lnTo>
                    <a:lnTo>
                      <a:pt x="1630" y="7971"/>
                    </a:lnTo>
                    <a:lnTo>
                      <a:pt x="1575" y="7921"/>
                    </a:lnTo>
                    <a:lnTo>
                      <a:pt x="1758" y="7709"/>
                    </a:lnTo>
                    <a:lnTo>
                      <a:pt x="1969" y="7878"/>
                    </a:lnTo>
                    <a:lnTo>
                      <a:pt x="1801" y="8103"/>
                    </a:lnTo>
                    <a:close/>
                    <a:moveTo>
                      <a:pt x="2278" y="8413"/>
                    </a:moveTo>
                    <a:lnTo>
                      <a:pt x="2215" y="8379"/>
                    </a:lnTo>
                    <a:lnTo>
                      <a:pt x="2089" y="8300"/>
                    </a:lnTo>
                    <a:lnTo>
                      <a:pt x="2025" y="8258"/>
                    </a:lnTo>
                    <a:lnTo>
                      <a:pt x="2180" y="8019"/>
                    </a:lnTo>
                    <a:lnTo>
                      <a:pt x="2207" y="8040"/>
                    </a:lnTo>
                    <a:lnTo>
                      <a:pt x="2264" y="8078"/>
                    </a:lnTo>
                    <a:lnTo>
                      <a:pt x="2355" y="8128"/>
                    </a:lnTo>
                    <a:lnTo>
                      <a:pt x="2419" y="8160"/>
                    </a:lnTo>
                    <a:lnTo>
                      <a:pt x="2278" y="8413"/>
                    </a:lnTo>
                    <a:close/>
                    <a:moveTo>
                      <a:pt x="2799" y="8680"/>
                    </a:moveTo>
                    <a:lnTo>
                      <a:pt x="2734" y="8651"/>
                    </a:lnTo>
                    <a:lnTo>
                      <a:pt x="2597" y="8598"/>
                    </a:lnTo>
                    <a:lnTo>
                      <a:pt x="2532" y="8567"/>
                    </a:lnTo>
                    <a:lnTo>
                      <a:pt x="2658" y="8314"/>
                    </a:lnTo>
                    <a:lnTo>
                      <a:pt x="2722" y="8345"/>
                    </a:lnTo>
                    <a:lnTo>
                      <a:pt x="2848" y="8397"/>
                    </a:lnTo>
                    <a:lnTo>
                      <a:pt x="2911" y="8427"/>
                    </a:lnTo>
                    <a:lnTo>
                      <a:pt x="2799" y="8680"/>
                    </a:lnTo>
                    <a:close/>
                    <a:moveTo>
                      <a:pt x="3347" y="8863"/>
                    </a:moveTo>
                    <a:lnTo>
                      <a:pt x="3207" y="8820"/>
                    </a:lnTo>
                    <a:lnTo>
                      <a:pt x="3066" y="8778"/>
                    </a:lnTo>
                    <a:lnTo>
                      <a:pt x="3151" y="8511"/>
                    </a:lnTo>
                    <a:lnTo>
                      <a:pt x="3277" y="8554"/>
                    </a:lnTo>
                    <a:lnTo>
                      <a:pt x="3418" y="8596"/>
                    </a:lnTo>
                    <a:lnTo>
                      <a:pt x="3347" y="8863"/>
                    </a:lnTo>
                    <a:close/>
                    <a:moveTo>
                      <a:pt x="3924" y="8962"/>
                    </a:moveTo>
                    <a:lnTo>
                      <a:pt x="3776" y="8941"/>
                    </a:lnTo>
                    <a:lnTo>
                      <a:pt x="3642" y="8920"/>
                    </a:lnTo>
                    <a:lnTo>
                      <a:pt x="3699" y="8638"/>
                    </a:lnTo>
                    <a:lnTo>
                      <a:pt x="3832" y="8659"/>
                    </a:lnTo>
                    <a:lnTo>
                      <a:pt x="3966" y="8680"/>
                    </a:lnTo>
                    <a:lnTo>
                      <a:pt x="3924" y="8962"/>
                    </a:lnTo>
                    <a:close/>
                    <a:moveTo>
                      <a:pt x="4501" y="9004"/>
                    </a:moveTo>
                    <a:lnTo>
                      <a:pt x="4427" y="9004"/>
                    </a:lnTo>
                    <a:lnTo>
                      <a:pt x="4280" y="8999"/>
                    </a:lnTo>
                    <a:lnTo>
                      <a:pt x="4206" y="8989"/>
                    </a:lnTo>
                    <a:lnTo>
                      <a:pt x="4219" y="8709"/>
                    </a:lnTo>
                    <a:lnTo>
                      <a:pt x="4285" y="8710"/>
                    </a:lnTo>
                    <a:lnTo>
                      <a:pt x="4422" y="8720"/>
                    </a:lnTo>
                    <a:lnTo>
                      <a:pt x="4486" y="8722"/>
                    </a:lnTo>
                    <a:lnTo>
                      <a:pt x="4486" y="9004"/>
                    </a:lnTo>
                    <a:lnTo>
                      <a:pt x="4501" y="90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Rectangle 43"/>
              <p:cNvSpPr>
                <a:spLocks noChangeArrowheads="1"/>
              </p:cNvSpPr>
              <p:nvPr/>
            </p:nvSpPr>
            <p:spPr>
              <a:xfrm>
                <a:off x="5145" y="3806"/>
                <a:ext cx="471" cy="2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4"/>
              <p:cNvSpPr>
                <a:spLocks noEditPoints="1"/>
              </p:cNvSpPr>
              <p:nvPr/>
            </p:nvSpPr>
            <p:spPr>
              <a:xfrm>
                <a:off x="5122" y="3782"/>
                <a:ext cx="518" cy="277"/>
              </a:xfrm>
              <a:custGeom>
                <a:avLst/>
                <a:gdLst>
                  <a:gd name="T0" fmla="*/ 282 w 3109"/>
                  <a:gd name="T1" fmla="*/ 1379 h 1660"/>
                  <a:gd name="T2" fmla="*/ 2827 w 3109"/>
                  <a:gd name="T3" fmla="*/ 1379 h 1660"/>
                  <a:gd name="T4" fmla="*/ 2827 w 3109"/>
                  <a:gd name="T5" fmla="*/ 267 h 1660"/>
                  <a:gd name="T6" fmla="*/ 282 w 3109"/>
                  <a:gd name="T7" fmla="*/ 267 h 1660"/>
                  <a:gd name="T8" fmla="*/ 282 w 3109"/>
                  <a:gd name="T9" fmla="*/ 1379 h 1660"/>
                  <a:gd name="T10" fmla="*/ 3109 w 3109"/>
                  <a:gd name="T11" fmla="*/ 1660 h 1660"/>
                  <a:gd name="T12" fmla="*/ 0 w 3109"/>
                  <a:gd name="T13" fmla="*/ 1660 h 1660"/>
                  <a:gd name="T14" fmla="*/ 0 w 3109"/>
                  <a:gd name="T15" fmla="*/ 0 h 1660"/>
                  <a:gd name="T16" fmla="*/ 3109 w 3109"/>
                  <a:gd name="T17" fmla="*/ 0 h 1660"/>
                  <a:gd name="T18" fmla="*/ 3109 w 3109"/>
                  <a:gd name="T19" fmla="*/ 166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09" h="1660">
                    <a:moveTo>
                      <a:pt x="282" y="1379"/>
                    </a:moveTo>
                    <a:lnTo>
                      <a:pt x="2827" y="1379"/>
                    </a:lnTo>
                    <a:lnTo>
                      <a:pt x="2827" y="267"/>
                    </a:lnTo>
                    <a:lnTo>
                      <a:pt x="282" y="267"/>
                    </a:lnTo>
                    <a:lnTo>
                      <a:pt x="282" y="1379"/>
                    </a:lnTo>
                    <a:close/>
                    <a:moveTo>
                      <a:pt x="3109" y="1660"/>
                    </a:moveTo>
                    <a:lnTo>
                      <a:pt x="0" y="1660"/>
                    </a:lnTo>
                    <a:lnTo>
                      <a:pt x="0" y="0"/>
                    </a:lnTo>
                    <a:lnTo>
                      <a:pt x="3109" y="0"/>
                    </a:lnTo>
                    <a:lnTo>
                      <a:pt x="3109" y="166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45"/>
              <p:cNvSpPr/>
              <p:nvPr/>
            </p:nvSpPr>
            <p:spPr>
              <a:xfrm>
                <a:off x="5232" y="4043"/>
                <a:ext cx="295" cy="143"/>
              </a:xfrm>
              <a:custGeom>
                <a:avLst/>
                <a:gdLst>
                  <a:gd name="T0" fmla="*/ 1772 w 1772"/>
                  <a:gd name="T1" fmla="*/ 0 h 858"/>
                  <a:gd name="T2" fmla="*/ 0 w 1772"/>
                  <a:gd name="T3" fmla="*/ 0 h 858"/>
                  <a:gd name="T4" fmla="*/ 0 w 1772"/>
                  <a:gd name="T5" fmla="*/ 422 h 858"/>
                  <a:gd name="T6" fmla="*/ 1 w 1772"/>
                  <a:gd name="T7" fmla="*/ 466 h 858"/>
                  <a:gd name="T8" fmla="*/ 19 w 1772"/>
                  <a:gd name="T9" fmla="*/ 552 h 858"/>
                  <a:gd name="T10" fmla="*/ 53 w 1772"/>
                  <a:gd name="T11" fmla="*/ 630 h 858"/>
                  <a:gd name="T12" fmla="*/ 99 w 1772"/>
                  <a:gd name="T13" fmla="*/ 699 h 858"/>
                  <a:gd name="T14" fmla="*/ 160 w 1772"/>
                  <a:gd name="T15" fmla="*/ 759 h 858"/>
                  <a:gd name="T16" fmla="*/ 229 w 1772"/>
                  <a:gd name="T17" fmla="*/ 806 h 858"/>
                  <a:gd name="T18" fmla="*/ 307 w 1772"/>
                  <a:gd name="T19" fmla="*/ 839 h 858"/>
                  <a:gd name="T20" fmla="*/ 392 w 1772"/>
                  <a:gd name="T21" fmla="*/ 857 h 858"/>
                  <a:gd name="T22" fmla="*/ 436 w 1772"/>
                  <a:gd name="T23" fmla="*/ 858 h 858"/>
                  <a:gd name="T24" fmla="*/ 1322 w 1772"/>
                  <a:gd name="T25" fmla="*/ 858 h 858"/>
                  <a:gd name="T26" fmla="*/ 1367 w 1772"/>
                  <a:gd name="T27" fmla="*/ 857 h 858"/>
                  <a:gd name="T28" fmla="*/ 1452 w 1772"/>
                  <a:gd name="T29" fmla="*/ 839 h 858"/>
                  <a:gd name="T30" fmla="*/ 1530 w 1772"/>
                  <a:gd name="T31" fmla="*/ 806 h 858"/>
                  <a:gd name="T32" fmla="*/ 1599 w 1772"/>
                  <a:gd name="T33" fmla="*/ 759 h 858"/>
                  <a:gd name="T34" fmla="*/ 1659 w 1772"/>
                  <a:gd name="T35" fmla="*/ 699 h 858"/>
                  <a:gd name="T36" fmla="*/ 1706 w 1772"/>
                  <a:gd name="T37" fmla="*/ 630 h 858"/>
                  <a:gd name="T38" fmla="*/ 1740 w 1772"/>
                  <a:gd name="T39" fmla="*/ 552 h 858"/>
                  <a:gd name="T40" fmla="*/ 1757 w 1772"/>
                  <a:gd name="T41" fmla="*/ 466 h 858"/>
                  <a:gd name="T42" fmla="*/ 1759 w 1772"/>
                  <a:gd name="T43" fmla="*/ 422 h 858"/>
                  <a:gd name="T44" fmla="*/ 1759 w 1772"/>
                  <a:gd name="T45" fmla="*/ 0 h 858"/>
                  <a:gd name="T46" fmla="*/ 1772 w 1772"/>
                  <a:gd name="T47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2" h="858">
                    <a:moveTo>
                      <a:pt x="1772" y="0"/>
                    </a:moveTo>
                    <a:lnTo>
                      <a:pt x="0" y="0"/>
                    </a:lnTo>
                    <a:lnTo>
                      <a:pt x="0" y="422"/>
                    </a:lnTo>
                    <a:lnTo>
                      <a:pt x="1" y="466"/>
                    </a:lnTo>
                    <a:lnTo>
                      <a:pt x="19" y="552"/>
                    </a:lnTo>
                    <a:lnTo>
                      <a:pt x="53" y="630"/>
                    </a:lnTo>
                    <a:lnTo>
                      <a:pt x="99" y="699"/>
                    </a:lnTo>
                    <a:lnTo>
                      <a:pt x="160" y="759"/>
                    </a:lnTo>
                    <a:lnTo>
                      <a:pt x="229" y="806"/>
                    </a:lnTo>
                    <a:lnTo>
                      <a:pt x="307" y="839"/>
                    </a:lnTo>
                    <a:lnTo>
                      <a:pt x="392" y="857"/>
                    </a:lnTo>
                    <a:lnTo>
                      <a:pt x="436" y="858"/>
                    </a:lnTo>
                    <a:lnTo>
                      <a:pt x="1322" y="858"/>
                    </a:lnTo>
                    <a:lnTo>
                      <a:pt x="1367" y="857"/>
                    </a:lnTo>
                    <a:lnTo>
                      <a:pt x="1452" y="839"/>
                    </a:lnTo>
                    <a:lnTo>
                      <a:pt x="1530" y="806"/>
                    </a:lnTo>
                    <a:lnTo>
                      <a:pt x="1599" y="759"/>
                    </a:lnTo>
                    <a:lnTo>
                      <a:pt x="1659" y="699"/>
                    </a:lnTo>
                    <a:lnTo>
                      <a:pt x="1706" y="630"/>
                    </a:lnTo>
                    <a:lnTo>
                      <a:pt x="1740" y="552"/>
                    </a:lnTo>
                    <a:lnTo>
                      <a:pt x="1757" y="466"/>
                    </a:lnTo>
                    <a:lnTo>
                      <a:pt x="1759" y="422"/>
                    </a:lnTo>
                    <a:lnTo>
                      <a:pt x="1759" y="0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46"/>
              <p:cNvSpPr>
                <a:spLocks noEditPoints="1"/>
              </p:cNvSpPr>
              <p:nvPr/>
            </p:nvSpPr>
            <p:spPr>
              <a:xfrm>
                <a:off x="5211" y="4019"/>
                <a:ext cx="342" cy="190"/>
              </a:xfrm>
              <a:custGeom>
                <a:avLst/>
                <a:gdLst>
                  <a:gd name="T0" fmla="*/ 267 w 2054"/>
                  <a:gd name="T1" fmla="*/ 280 h 1139"/>
                  <a:gd name="T2" fmla="*/ 267 w 2054"/>
                  <a:gd name="T3" fmla="*/ 562 h 1139"/>
                  <a:gd name="T4" fmla="*/ 268 w 2054"/>
                  <a:gd name="T5" fmla="*/ 594 h 1139"/>
                  <a:gd name="T6" fmla="*/ 280 w 2054"/>
                  <a:gd name="T7" fmla="*/ 652 h 1139"/>
                  <a:gd name="T8" fmla="*/ 304 w 2054"/>
                  <a:gd name="T9" fmla="*/ 705 h 1139"/>
                  <a:gd name="T10" fmla="*/ 337 w 2054"/>
                  <a:gd name="T11" fmla="*/ 753 h 1139"/>
                  <a:gd name="T12" fmla="*/ 377 w 2054"/>
                  <a:gd name="T13" fmla="*/ 792 h 1139"/>
                  <a:gd name="T14" fmla="*/ 425 w 2054"/>
                  <a:gd name="T15" fmla="*/ 824 h 1139"/>
                  <a:gd name="T16" fmla="*/ 478 w 2054"/>
                  <a:gd name="T17" fmla="*/ 845 h 1139"/>
                  <a:gd name="T18" fmla="*/ 533 w 2054"/>
                  <a:gd name="T19" fmla="*/ 856 h 1139"/>
                  <a:gd name="T20" fmla="*/ 562 w 2054"/>
                  <a:gd name="T21" fmla="*/ 857 h 1139"/>
                  <a:gd name="T22" fmla="*/ 1448 w 2054"/>
                  <a:gd name="T23" fmla="*/ 857 h 1139"/>
                  <a:gd name="T24" fmla="*/ 1480 w 2054"/>
                  <a:gd name="T25" fmla="*/ 856 h 1139"/>
                  <a:gd name="T26" fmla="*/ 1539 w 2054"/>
                  <a:gd name="T27" fmla="*/ 844 h 1139"/>
                  <a:gd name="T28" fmla="*/ 1591 w 2054"/>
                  <a:gd name="T29" fmla="*/ 820 h 1139"/>
                  <a:gd name="T30" fmla="*/ 1639 w 2054"/>
                  <a:gd name="T31" fmla="*/ 788 h 1139"/>
                  <a:gd name="T32" fmla="*/ 1678 w 2054"/>
                  <a:gd name="T33" fmla="*/ 747 h 1139"/>
                  <a:gd name="T34" fmla="*/ 1710 w 2054"/>
                  <a:gd name="T35" fmla="*/ 699 h 1139"/>
                  <a:gd name="T36" fmla="*/ 1732 w 2054"/>
                  <a:gd name="T37" fmla="*/ 646 h 1139"/>
                  <a:gd name="T38" fmla="*/ 1742 w 2054"/>
                  <a:gd name="T39" fmla="*/ 590 h 1139"/>
                  <a:gd name="T40" fmla="*/ 1743 w 2054"/>
                  <a:gd name="T41" fmla="*/ 562 h 1139"/>
                  <a:gd name="T42" fmla="*/ 1743 w 2054"/>
                  <a:gd name="T43" fmla="*/ 280 h 1139"/>
                  <a:gd name="T44" fmla="*/ 267 w 2054"/>
                  <a:gd name="T45" fmla="*/ 280 h 1139"/>
                  <a:gd name="T46" fmla="*/ 1463 w 2054"/>
                  <a:gd name="T47" fmla="*/ 1139 h 1139"/>
                  <a:gd name="T48" fmla="*/ 577 w 2054"/>
                  <a:gd name="T49" fmla="*/ 1139 h 1139"/>
                  <a:gd name="T50" fmla="*/ 546 w 2054"/>
                  <a:gd name="T51" fmla="*/ 1138 h 1139"/>
                  <a:gd name="T52" fmla="*/ 487 w 2054"/>
                  <a:gd name="T53" fmla="*/ 1132 h 1139"/>
                  <a:gd name="T54" fmla="*/ 430 w 2054"/>
                  <a:gd name="T55" fmla="*/ 1120 h 1139"/>
                  <a:gd name="T56" fmla="*/ 376 w 2054"/>
                  <a:gd name="T57" fmla="*/ 1103 h 1139"/>
                  <a:gd name="T58" fmla="*/ 324 w 2054"/>
                  <a:gd name="T59" fmla="*/ 1080 h 1139"/>
                  <a:gd name="T60" fmla="*/ 275 w 2054"/>
                  <a:gd name="T61" fmla="*/ 1054 h 1139"/>
                  <a:gd name="T62" fmla="*/ 229 w 2054"/>
                  <a:gd name="T63" fmla="*/ 1022 h 1139"/>
                  <a:gd name="T64" fmla="*/ 186 w 2054"/>
                  <a:gd name="T65" fmla="*/ 986 h 1139"/>
                  <a:gd name="T66" fmla="*/ 147 w 2054"/>
                  <a:gd name="T67" fmla="*/ 946 h 1139"/>
                  <a:gd name="T68" fmla="*/ 113 w 2054"/>
                  <a:gd name="T69" fmla="*/ 904 h 1139"/>
                  <a:gd name="T70" fmla="*/ 82 w 2054"/>
                  <a:gd name="T71" fmla="*/ 857 h 1139"/>
                  <a:gd name="T72" fmla="*/ 56 w 2054"/>
                  <a:gd name="T73" fmla="*/ 808 h 1139"/>
                  <a:gd name="T74" fmla="*/ 33 w 2054"/>
                  <a:gd name="T75" fmla="*/ 757 h 1139"/>
                  <a:gd name="T76" fmla="*/ 18 w 2054"/>
                  <a:gd name="T77" fmla="*/ 703 h 1139"/>
                  <a:gd name="T78" fmla="*/ 6 w 2054"/>
                  <a:gd name="T79" fmla="*/ 647 h 1139"/>
                  <a:gd name="T80" fmla="*/ 0 w 2054"/>
                  <a:gd name="T81" fmla="*/ 590 h 1139"/>
                  <a:gd name="T82" fmla="*/ 0 w 2054"/>
                  <a:gd name="T83" fmla="*/ 562 h 1139"/>
                  <a:gd name="T84" fmla="*/ 0 w 2054"/>
                  <a:gd name="T85" fmla="*/ 0 h 1139"/>
                  <a:gd name="T86" fmla="*/ 2054 w 2054"/>
                  <a:gd name="T87" fmla="*/ 0 h 1139"/>
                  <a:gd name="T88" fmla="*/ 2054 w 2054"/>
                  <a:gd name="T89" fmla="*/ 562 h 1139"/>
                  <a:gd name="T90" fmla="*/ 2051 w 2054"/>
                  <a:gd name="T91" fmla="*/ 593 h 1139"/>
                  <a:gd name="T92" fmla="*/ 2043 w 2054"/>
                  <a:gd name="T93" fmla="*/ 651 h 1139"/>
                  <a:gd name="T94" fmla="*/ 2030 w 2054"/>
                  <a:gd name="T95" fmla="*/ 708 h 1139"/>
                  <a:gd name="T96" fmla="*/ 2011 w 2054"/>
                  <a:gd name="T97" fmla="*/ 762 h 1139"/>
                  <a:gd name="T98" fmla="*/ 1988 w 2054"/>
                  <a:gd name="T99" fmla="*/ 814 h 1139"/>
                  <a:gd name="T100" fmla="*/ 1961 w 2054"/>
                  <a:gd name="T101" fmla="*/ 864 h 1139"/>
                  <a:gd name="T102" fmla="*/ 1929 w 2054"/>
                  <a:gd name="T103" fmla="*/ 909 h 1139"/>
                  <a:gd name="T104" fmla="*/ 1893 w 2054"/>
                  <a:gd name="T105" fmla="*/ 952 h 1139"/>
                  <a:gd name="T106" fmla="*/ 1854 w 2054"/>
                  <a:gd name="T107" fmla="*/ 990 h 1139"/>
                  <a:gd name="T108" fmla="*/ 1811 w 2054"/>
                  <a:gd name="T109" fmla="*/ 1026 h 1139"/>
                  <a:gd name="T110" fmla="*/ 1764 w 2054"/>
                  <a:gd name="T111" fmla="*/ 1057 h 1139"/>
                  <a:gd name="T112" fmla="*/ 1715 w 2054"/>
                  <a:gd name="T113" fmla="*/ 1083 h 1139"/>
                  <a:gd name="T114" fmla="*/ 1663 w 2054"/>
                  <a:gd name="T115" fmla="*/ 1104 h 1139"/>
                  <a:gd name="T116" fmla="*/ 1608 w 2054"/>
                  <a:gd name="T117" fmla="*/ 1121 h 1139"/>
                  <a:gd name="T118" fmla="*/ 1551 w 2054"/>
                  <a:gd name="T119" fmla="*/ 1133 h 1139"/>
                  <a:gd name="T120" fmla="*/ 1492 w 2054"/>
                  <a:gd name="T121" fmla="*/ 1138 h 1139"/>
                  <a:gd name="T122" fmla="*/ 1463 w 2054"/>
                  <a:gd name="T123" fmla="*/ 1139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54" h="1139">
                    <a:moveTo>
                      <a:pt x="267" y="280"/>
                    </a:moveTo>
                    <a:lnTo>
                      <a:pt x="267" y="562"/>
                    </a:lnTo>
                    <a:lnTo>
                      <a:pt x="268" y="594"/>
                    </a:lnTo>
                    <a:lnTo>
                      <a:pt x="280" y="652"/>
                    </a:lnTo>
                    <a:lnTo>
                      <a:pt x="304" y="705"/>
                    </a:lnTo>
                    <a:lnTo>
                      <a:pt x="337" y="753"/>
                    </a:lnTo>
                    <a:lnTo>
                      <a:pt x="377" y="792"/>
                    </a:lnTo>
                    <a:lnTo>
                      <a:pt x="425" y="824"/>
                    </a:lnTo>
                    <a:lnTo>
                      <a:pt x="478" y="845"/>
                    </a:lnTo>
                    <a:lnTo>
                      <a:pt x="533" y="856"/>
                    </a:lnTo>
                    <a:lnTo>
                      <a:pt x="562" y="857"/>
                    </a:lnTo>
                    <a:lnTo>
                      <a:pt x="1448" y="857"/>
                    </a:lnTo>
                    <a:lnTo>
                      <a:pt x="1480" y="856"/>
                    </a:lnTo>
                    <a:lnTo>
                      <a:pt x="1539" y="844"/>
                    </a:lnTo>
                    <a:lnTo>
                      <a:pt x="1591" y="820"/>
                    </a:lnTo>
                    <a:lnTo>
                      <a:pt x="1639" y="788"/>
                    </a:lnTo>
                    <a:lnTo>
                      <a:pt x="1678" y="747"/>
                    </a:lnTo>
                    <a:lnTo>
                      <a:pt x="1710" y="699"/>
                    </a:lnTo>
                    <a:lnTo>
                      <a:pt x="1732" y="646"/>
                    </a:lnTo>
                    <a:lnTo>
                      <a:pt x="1742" y="590"/>
                    </a:lnTo>
                    <a:lnTo>
                      <a:pt x="1743" y="562"/>
                    </a:lnTo>
                    <a:lnTo>
                      <a:pt x="1743" y="280"/>
                    </a:lnTo>
                    <a:lnTo>
                      <a:pt x="267" y="280"/>
                    </a:lnTo>
                    <a:close/>
                    <a:moveTo>
                      <a:pt x="1463" y="1139"/>
                    </a:moveTo>
                    <a:lnTo>
                      <a:pt x="577" y="1139"/>
                    </a:lnTo>
                    <a:lnTo>
                      <a:pt x="546" y="1138"/>
                    </a:lnTo>
                    <a:lnTo>
                      <a:pt x="487" y="1132"/>
                    </a:lnTo>
                    <a:lnTo>
                      <a:pt x="430" y="1120"/>
                    </a:lnTo>
                    <a:lnTo>
                      <a:pt x="376" y="1103"/>
                    </a:lnTo>
                    <a:lnTo>
                      <a:pt x="324" y="1080"/>
                    </a:lnTo>
                    <a:lnTo>
                      <a:pt x="275" y="1054"/>
                    </a:lnTo>
                    <a:lnTo>
                      <a:pt x="229" y="1022"/>
                    </a:lnTo>
                    <a:lnTo>
                      <a:pt x="186" y="986"/>
                    </a:lnTo>
                    <a:lnTo>
                      <a:pt x="147" y="946"/>
                    </a:lnTo>
                    <a:lnTo>
                      <a:pt x="113" y="904"/>
                    </a:lnTo>
                    <a:lnTo>
                      <a:pt x="82" y="857"/>
                    </a:lnTo>
                    <a:lnTo>
                      <a:pt x="56" y="808"/>
                    </a:lnTo>
                    <a:lnTo>
                      <a:pt x="33" y="757"/>
                    </a:lnTo>
                    <a:lnTo>
                      <a:pt x="18" y="703"/>
                    </a:lnTo>
                    <a:lnTo>
                      <a:pt x="6" y="647"/>
                    </a:lnTo>
                    <a:lnTo>
                      <a:pt x="0" y="590"/>
                    </a:lnTo>
                    <a:lnTo>
                      <a:pt x="0" y="562"/>
                    </a:lnTo>
                    <a:lnTo>
                      <a:pt x="0" y="0"/>
                    </a:lnTo>
                    <a:lnTo>
                      <a:pt x="2054" y="0"/>
                    </a:lnTo>
                    <a:lnTo>
                      <a:pt x="2054" y="562"/>
                    </a:lnTo>
                    <a:lnTo>
                      <a:pt x="2051" y="593"/>
                    </a:lnTo>
                    <a:lnTo>
                      <a:pt x="2043" y="651"/>
                    </a:lnTo>
                    <a:lnTo>
                      <a:pt x="2030" y="708"/>
                    </a:lnTo>
                    <a:lnTo>
                      <a:pt x="2011" y="762"/>
                    </a:lnTo>
                    <a:lnTo>
                      <a:pt x="1988" y="814"/>
                    </a:lnTo>
                    <a:lnTo>
                      <a:pt x="1961" y="864"/>
                    </a:lnTo>
                    <a:lnTo>
                      <a:pt x="1929" y="909"/>
                    </a:lnTo>
                    <a:lnTo>
                      <a:pt x="1893" y="952"/>
                    </a:lnTo>
                    <a:lnTo>
                      <a:pt x="1854" y="990"/>
                    </a:lnTo>
                    <a:lnTo>
                      <a:pt x="1811" y="1026"/>
                    </a:lnTo>
                    <a:lnTo>
                      <a:pt x="1764" y="1057"/>
                    </a:lnTo>
                    <a:lnTo>
                      <a:pt x="1715" y="1083"/>
                    </a:lnTo>
                    <a:lnTo>
                      <a:pt x="1663" y="1104"/>
                    </a:lnTo>
                    <a:lnTo>
                      <a:pt x="1608" y="1121"/>
                    </a:lnTo>
                    <a:lnTo>
                      <a:pt x="1551" y="1133"/>
                    </a:lnTo>
                    <a:lnTo>
                      <a:pt x="1492" y="1138"/>
                    </a:lnTo>
                    <a:lnTo>
                      <a:pt x="1463" y="113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47"/>
              <p:cNvSpPr/>
              <p:nvPr/>
            </p:nvSpPr>
            <p:spPr>
              <a:xfrm>
                <a:off x="4895" y="2732"/>
                <a:ext cx="970" cy="1072"/>
              </a:xfrm>
              <a:custGeom>
                <a:avLst/>
                <a:gdLst>
                  <a:gd name="T0" fmla="*/ 5818 w 5819"/>
                  <a:gd name="T1" fmla="*/ 2879 h 6432"/>
                  <a:gd name="T2" fmla="*/ 5794 w 5819"/>
                  <a:gd name="T3" fmla="*/ 2568 h 6432"/>
                  <a:gd name="T4" fmla="*/ 5741 w 5819"/>
                  <a:gd name="T5" fmla="*/ 2268 h 6432"/>
                  <a:gd name="T6" fmla="*/ 5657 w 5819"/>
                  <a:gd name="T7" fmla="*/ 1980 h 6432"/>
                  <a:gd name="T8" fmla="*/ 5548 w 5819"/>
                  <a:gd name="T9" fmla="*/ 1704 h 6432"/>
                  <a:gd name="T10" fmla="*/ 5412 w 5819"/>
                  <a:gd name="T11" fmla="*/ 1444 h 6432"/>
                  <a:gd name="T12" fmla="*/ 5252 w 5819"/>
                  <a:gd name="T13" fmla="*/ 1199 h 6432"/>
                  <a:gd name="T14" fmla="*/ 5071 w 5819"/>
                  <a:gd name="T15" fmla="*/ 972 h 6432"/>
                  <a:gd name="T16" fmla="*/ 4868 w 5819"/>
                  <a:gd name="T17" fmla="*/ 765 h 6432"/>
                  <a:gd name="T18" fmla="*/ 4646 w 5819"/>
                  <a:gd name="T19" fmla="*/ 580 h 6432"/>
                  <a:gd name="T20" fmla="*/ 4406 w 5819"/>
                  <a:gd name="T21" fmla="*/ 417 h 6432"/>
                  <a:gd name="T22" fmla="*/ 4151 w 5819"/>
                  <a:gd name="T23" fmla="*/ 279 h 6432"/>
                  <a:gd name="T24" fmla="*/ 3881 w 5819"/>
                  <a:gd name="T25" fmla="*/ 166 h 6432"/>
                  <a:gd name="T26" fmla="*/ 3598 w 5819"/>
                  <a:gd name="T27" fmla="*/ 81 h 6432"/>
                  <a:gd name="T28" fmla="*/ 3304 w 5819"/>
                  <a:gd name="T29" fmla="*/ 26 h 6432"/>
                  <a:gd name="T30" fmla="*/ 3000 w 5819"/>
                  <a:gd name="T31" fmla="*/ 0 h 6432"/>
                  <a:gd name="T32" fmla="*/ 2767 w 5819"/>
                  <a:gd name="T33" fmla="*/ 4 h 6432"/>
                  <a:gd name="T34" fmla="*/ 2567 w 5819"/>
                  <a:gd name="T35" fmla="*/ 20 h 6432"/>
                  <a:gd name="T36" fmla="*/ 2306 w 5819"/>
                  <a:gd name="T37" fmla="*/ 65 h 6432"/>
                  <a:gd name="T38" fmla="*/ 2052 w 5819"/>
                  <a:gd name="T39" fmla="*/ 132 h 6432"/>
                  <a:gd name="T40" fmla="*/ 1808 w 5819"/>
                  <a:gd name="T41" fmla="*/ 223 h 6432"/>
                  <a:gd name="T42" fmla="*/ 1574 w 5819"/>
                  <a:gd name="T43" fmla="*/ 335 h 6432"/>
                  <a:gd name="T44" fmla="*/ 1351 w 5819"/>
                  <a:gd name="T45" fmla="*/ 466 h 6432"/>
                  <a:gd name="T46" fmla="*/ 1140 w 5819"/>
                  <a:gd name="T47" fmla="*/ 617 h 6432"/>
                  <a:gd name="T48" fmla="*/ 944 w 5819"/>
                  <a:gd name="T49" fmla="*/ 785 h 6432"/>
                  <a:gd name="T50" fmla="*/ 763 w 5819"/>
                  <a:gd name="T51" fmla="*/ 970 h 6432"/>
                  <a:gd name="T52" fmla="*/ 598 w 5819"/>
                  <a:gd name="T53" fmla="*/ 1169 h 6432"/>
                  <a:gd name="T54" fmla="*/ 451 w 5819"/>
                  <a:gd name="T55" fmla="*/ 1384 h 6432"/>
                  <a:gd name="T56" fmla="*/ 322 w 5819"/>
                  <a:gd name="T57" fmla="*/ 1610 h 6432"/>
                  <a:gd name="T58" fmla="*/ 212 w 5819"/>
                  <a:gd name="T59" fmla="*/ 1849 h 6432"/>
                  <a:gd name="T60" fmla="*/ 125 w 5819"/>
                  <a:gd name="T61" fmla="*/ 2098 h 6432"/>
                  <a:gd name="T62" fmla="*/ 58 w 5819"/>
                  <a:gd name="T63" fmla="*/ 2356 h 6432"/>
                  <a:gd name="T64" fmla="*/ 16 w 5819"/>
                  <a:gd name="T65" fmla="*/ 2622 h 6432"/>
                  <a:gd name="T66" fmla="*/ 5 w 5819"/>
                  <a:gd name="T67" fmla="*/ 2759 h 6432"/>
                  <a:gd name="T68" fmla="*/ 1 w 5819"/>
                  <a:gd name="T69" fmla="*/ 3035 h 6432"/>
                  <a:gd name="T70" fmla="*/ 21 w 5819"/>
                  <a:gd name="T71" fmla="*/ 3302 h 6432"/>
                  <a:gd name="T72" fmla="*/ 62 w 5819"/>
                  <a:gd name="T73" fmla="*/ 3560 h 6432"/>
                  <a:gd name="T74" fmla="*/ 126 w 5819"/>
                  <a:gd name="T75" fmla="*/ 3810 h 6432"/>
                  <a:gd name="T76" fmla="*/ 210 w 5819"/>
                  <a:gd name="T77" fmla="*/ 4051 h 6432"/>
                  <a:gd name="T78" fmla="*/ 315 w 5819"/>
                  <a:gd name="T79" fmla="*/ 4282 h 6432"/>
                  <a:gd name="T80" fmla="*/ 439 w 5819"/>
                  <a:gd name="T81" fmla="*/ 4502 h 6432"/>
                  <a:gd name="T82" fmla="*/ 544 w 5819"/>
                  <a:gd name="T83" fmla="*/ 4660 h 6432"/>
                  <a:gd name="T84" fmla="*/ 672 w 5819"/>
                  <a:gd name="T85" fmla="*/ 4829 h 6432"/>
                  <a:gd name="T86" fmla="*/ 1010 w 5819"/>
                  <a:gd name="T87" fmla="*/ 5200 h 6432"/>
                  <a:gd name="T88" fmla="*/ 1214 w 5819"/>
                  <a:gd name="T89" fmla="*/ 5438 h 6432"/>
                  <a:gd name="T90" fmla="*/ 1307 w 5819"/>
                  <a:gd name="T91" fmla="*/ 5597 h 6432"/>
                  <a:gd name="T92" fmla="*/ 1382 w 5819"/>
                  <a:gd name="T93" fmla="*/ 5795 h 6432"/>
                  <a:gd name="T94" fmla="*/ 1435 w 5819"/>
                  <a:gd name="T95" fmla="*/ 6048 h 6432"/>
                  <a:gd name="T96" fmla="*/ 1486 w 5819"/>
                  <a:gd name="T97" fmla="*/ 6432 h 6432"/>
                  <a:gd name="T98" fmla="*/ 4342 w 5819"/>
                  <a:gd name="T99" fmla="*/ 6207 h 6432"/>
                  <a:gd name="T100" fmla="*/ 4379 w 5819"/>
                  <a:gd name="T101" fmla="*/ 5989 h 6432"/>
                  <a:gd name="T102" fmla="*/ 4447 w 5819"/>
                  <a:gd name="T103" fmla="*/ 5754 h 6432"/>
                  <a:gd name="T104" fmla="*/ 4535 w 5819"/>
                  <a:gd name="T105" fmla="*/ 5565 h 6432"/>
                  <a:gd name="T106" fmla="*/ 4642 w 5819"/>
                  <a:gd name="T107" fmla="*/ 5404 h 6432"/>
                  <a:gd name="T108" fmla="*/ 4869 w 5819"/>
                  <a:gd name="T109" fmla="*/ 5140 h 6432"/>
                  <a:gd name="T110" fmla="*/ 5150 w 5819"/>
                  <a:gd name="T111" fmla="*/ 4814 h 6432"/>
                  <a:gd name="T112" fmla="*/ 5284 w 5819"/>
                  <a:gd name="T113" fmla="*/ 4631 h 6432"/>
                  <a:gd name="T114" fmla="*/ 5459 w 5819"/>
                  <a:gd name="T115" fmla="*/ 4359 h 6432"/>
                  <a:gd name="T116" fmla="*/ 5643 w 5819"/>
                  <a:gd name="T117" fmla="*/ 3962 h 6432"/>
                  <a:gd name="T118" fmla="*/ 5764 w 5819"/>
                  <a:gd name="T119" fmla="*/ 3533 h 6432"/>
                  <a:gd name="T120" fmla="*/ 5818 w 5819"/>
                  <a:gd name="T121" fmla="*/ 3076 h 6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19" h="6432">
                    <a:moveTo>
                      <a:pt x="5819" y="2958"/>
                    </a:moveTo>
                    <a:lnTo>
                      <a:pt x="5818" y="2879"/>
                    </a:lnTo>
                    <a:lnTo>
                      <a:pt x="5810" y="2722"/>
                    </a:lnTo>
                    <a:lnTo>
                      <a:pt x="5794" y="2568"/>
                    </a:lnTo>
                    <a:lnTo>
                      <a:pt x="5771" y="2416"/>
                    </a:lnTo>
                    <a:lnTo>
                      <a:pt x="5741" y="2268"/>
                    </a:lnTo>
                    <a:lnTo>
                      <a:pt x="5703" y="2122"/>
                    </a:lnTo>
                    <a:lnTo>
                      <a:pt x="5657" y="1980"/>
                    </a:lnTo>
                    <a:lnTo>
                      <a:pt x="5606" y="1840"/>
                    </a:lnTo>
                    <a:lnTo>
                      <a:pt x="5548" y="1704"/>
                    </a:lnTo>
                    <a:lnTo>
                      <a:pt x="5483" y="1571"/>
                    </a:lnTo>
                    <a:lnTo>
                      <a:pt x="5412" y="1444"/>
                    </a:lnTo>
                    <a:lnTo>
                      <a:pt x="5336" y="1319"/>
                    </a:lnTo>
                    <a:lnTo>
                      <a:pt x="5252" y="1199"/>
                    </a:lnTo>
                    <a:lnTo>
                      <a:pt x="5165" y="1083"/>
                    </a:lnTo>
                    <a:lnTo>
                      <a:pt x="5071" y="972"/>
                    </a:lnTo>
                    <a:lnTo>
                      <a:pt x="4972" y="867"/>
                    </a:lnTo>
                    <a:lnTo>
                      <a:pt x="4868" y="765"/>
                    </a:lnTo>
                    <a:lnTo>
                      <a:pt x="4760" y="670"/>
                    </a:lnTo>
                    <a:lnTo>
                      <a:pt x="4646" y="580"/>
                    </a:lnTo>
                    <a:lnTo>
                      <a:pt x="4529" y="495"/>
                    </a:lnTo>
                    <a:lnTo>
                      <a:pt x="4406" y="417"/>
                    </a:lnTo>
                    <a:lnTo>
                      <a:pt x="4281" y="344"/>
                    </a:lnTo>
                    <a:lnTo>
                      <a:pt x="4151" y="279"/>
                    </a:lnTo>
                    <a:lnTo>
                      <a:pt x="4018" y="219"/>
                    </a:lnTo>
                    <a:lnTo>
                      <a:pt x="3881" y="166"/>
                    </a:lnTo>
                    <a:lnTo>
                      <a:pt x="3741" y="120"/>
                    </a:lnTo>
                    <a:lnTo>
                      <a:pt x="3598" y="81"/>
                    </a:lnTo>
                    <a:lnTo>
                      <a:pt x="3453" y="49"/>
                    </a:lnTo>
                    <a:lnTo>
                      <a:pt x="3304" y="26"/>
                    </a:lnTo>
                    <a:lnTo>
                      <a:pt x="3153" y="9"/>
                    </a:lnTo>
                    <a:lnTo>
                      <a:pt x="3000" y="0"/>
                    </a:lnTo>
                    <a:lnTo>
                      <a:pt x="2845" y="0"/>
                    </a:lnTo>
                    <a:lnTo>
                      <a:pt x="2767" y="4"/>
                    </a:lnTo>
                    <a:lnTo>
                      <a:pt x="2700" y="7"/>
                    </a:lnTo>
                    <a:lnTo>
                      <a:pt x="2567" y="20"/>
                    </a:lnTo>
                    <a:lnTo>
                      <a:pt x="2435" y="39"/>
                    </a:lnTo>
                    <a:lnTo>
                      <a:pt x="2306" y="65"/>
                    </a:lnTo>
                    <a:lnTo>
                      <a:pt x="2177" y="95"/>
                    </a:lnTo>
                    <a:lnTo>
                      <a:pt x="2052" y="132"/>
                    </a:lnTo>
                    <a:lnTo>
                      <a:pt x="1928" y="174"/>
                    </a:lnTo>
                    <a:lnTo>
                      <a:pt x="1808" y="223"/>
                    </a:lnTo>
                    <a:lnTo>
                      <a:pt x="1690" y="276"/>
                    </a:lnTo>
                    <a:lnTo>
                      <a:pt x="1574" y="335"/>
                    </a:lnTo>
                    <a:lnTo>
                      <a:pt x="1461" y="398"/>
                    </a:lnTo>
                    <a:lnTo>
                      <a:pt x="1351" y="466"/>
                    </a:lnTo>
                    <a:lnTo>
                      <a:pt x="1244" y="540"/>
                    </a:lnTo>
                    <a:lnTo>
                      <a:pt x="1140" y="617"/>
                    </a:lnTo>
                    <a:lnTo>
                      <a:pt x="1041" y="699"/>
                    </a:lnTo>
                    <a:lnTo>
                      <a:pt x="944" y="785"/>
                    </a:lnTo>
                    <a:lnTo>
                      <a:pt x="851" y="875"/>
                    </a:lnTo>
                    <a:lnTo>
                      <a:pt x="763" y="970"/>
                    </a:lnTo>
                    <a:lnTo>
                      <a:pt x="678" y="1068"/>
                    </a:lnTo>
                    <a:lnTo>
                      <a:pt x="598" y="1169"/>
                    </a:lnTo>
                    <a:lnTo>
                      <a:pt x="522" y="1275"/>
                    </a:lnTo>
                    <a:lnTo>
                      <a:pt x="451" y="1384"/>
                    </a:lnTo>
                    <a:lnTo>
                      <a:pt x="383" y="1495"/>
                    </a:lnTo>
                    <a:lnTo>
                      <a:pt x="322" y="1610"/>
                    </a:lnTo>
                    <a:lnTo>
                      <a:pt x="264" y="1729"/>
                    </a:lnTo>
                    <a:lnTo>
                      <a:pt x="212" y="1849"/>
                    </a:lnTo>
                    <a:lnTo>
                      <a:pt x="166" y="1972"/>
                    </a:lnTo>
                    <a:lnTo>
                      <a:pt x="125" y="2098"/>
                    </a:lnTo>
                    <a:lnTo>
                      <a:pt x="89" y="2226"/>
                    </a:lnTo>
                    <a:lnTo>
                      <a:pt x="58" y="2356"/>
                    </a:lnTo>
                    <a:lnTo>
                      <a:pt x="35" y="2488"/>
                    </a:lnTo>
                    <a:lnTo>
                      <a:pt x="16" y="2622"/>
                    </a:lnTo>
                    <a:lnTo>
                      <a:pt x="10" y="2690"/>
                    </a:lnTo>
                    <a:lnTo>
                      <a:pt x="5" y="2759"/>
                    </a:lnTo>
                    <a:lnTo>
                      <a:pt x="0" y="2898"/>
                    </a:lnTo>
                    <a:lnTo>
                      <a:pt x="1" y="3035"/>
                    </a:lnTo>
                    <a:lnTo>
                      <a:pt x="9" y="3169"/>
                    </a:lnTo>
                    <a:lnTo>
                      <a:pt x="21" y="3302"/>
                    </a:lnTo>
                    <a:lnTo>
                      <a:pt x="39" y="3431"/>
                    </a:lnTo>
                    <a:lnTo>
                      <a:pt x="62" y="3560"/>
                    </a:lnTo>
                    <a:lnTo>
                      <a:pt x="92" y="3687"/>
                    </a:lnTo>
                    <a:lnTo>
                      <a:pt x="126" y="3810"/>
                    </a:lnTo>
                    <a:lnTo>
                      <a:pt x="166" y="3933"/>
                    </a:lnTo>
                    <a:lnTo>
                      <a:pt x="210" y="4051"/>
                    </a:lnTo>
                    <a:lnTo>
                      <a:pt x="260" y="4168"/>
                    </a:lnTo>
                    <a:lnTo>
                      <a:pt x="315" y="4282"/>
                    </a:lnTo>
                    <a:lnTo>
                      <a:pt x="375" y="4394"/>
                    </a:lnTo>
                    <a:lnTo>
                      <a:pt x="439" y="4502"/>
                    </a:lnTo>
                    <a:lnTo>
                      <a:pt x="508" y="4608"/>
                    </a:lnTo>
                    <a:lnTo>
                      <a:pt x="544" y="4660"/>
                    </a:lnTo>
                    <a:lnTo>
                      <a:pt x="588" y="4721"/>
                    </a:lnTo>
                    <a:lnTo>
                      <a:pt x="672" y="4829"/>
                    </a:lnTo>
                    <a:lnTo>
                      <a:pt x="792" y="4972"/>
                    </a:lnTo>
                    <a:lnTo>
                      <a:pt x="1010" y="5200"/>
                    </a:lnTo>
                    <a:lnTo>
                      <a:pt x="1161" y="5367"/>
                    </a:lnTo>
                    <a:lnTo>
                      <a:pt x="1214" y="5438"/>
                    </a:lnTo>
                    <a:lnTo>
                      <a:pt x="1263" y="5514"/>
                    </a:lnTo>
                    <a:lnTo>
                      <a:pt x="1307" y="5597"/>
                    </a:lnTo>
                    <a:lnTo>
                      <a:pt x="1347" y="5690"/>
                    </a:lnTo>
                    <a:lnTo>
                      <a:pt x="1382" y="5795"/>
                    </a:lnTo>
                    <a:lnTo>
                      <a:pt x="1411" y="5913"/>
                    </a:lnTo>
                    <a:lnTo>
                      <a:pt x="1435" y="6048"/>
                    </a:lnTo>
                    <a:lnTo>
                      <a:pt x="1444" y="6123"/>
                    </a:lnTo>
                    <a:lnTo>
                      <a:pt x="1486" y="6432"/>
                    </a:lnTo>
                    <a:lnTo>
                      <a:pt x="4313" y="6432"/>
                    </a:lnTo>
                    <a:lnTo>
                      <a:pt x="4342" y="6207"/>
                    </a:lnTo>
                    <a:lnTo>
                      <a:pt x="4353" y="6129"/>
                    </a:lnTo>
                    <a:lnTo>
                      <a:pt x="4379" y="5989"/>
                    </a:lnTo>
                    <a:lnTo>
                      <a:pt x="4411" y="5864"/>
                    </a:lnTo>
                    <a:lnTo>
                      <a:pt x="4447" y="5754"/>
                    </a:lnTo>
                    <a:lnTo>
                      <a:pt x="4489" y="5654"/>
                    </a:lnTo>
                    <a:lnTo>
                      <a:pt x="4535" y="5565"/>
                    </a:lnTo>
                    <a:lnTo>
                      <a:pt x="4586" y="5482"/>
                    </a:lnTo>
                    <a:lnTo>
                      <a:pt x="4642" y="5404"/>
                    </a:lnTo>
                    <a:lnTo>
                      <a:pt x="4732" y="5292"/>
                    </a:lnTo>
                    <a:lnTo>
                      <a:pt x="4869" y="5140"/>
                    </a:lnTo>
                    <a:lnTo>
                      <a:pt x="5023" y="4968"/>
                    </a:lnTo>
                    <a:lnTo>
                      <a:pt x="5150" y="4814"/>
                    </a:lnTo>
                    <a:lnTo>
                      <a:pt x="5239" y="4696"/>
                    </a:lnTo>
                    <a:lnTo>
                      <a:pt x="5284" y="4631"/>
                    </a:lnTo>
                    <a:lnTo>
                      <a:pt x="5346" y="4543"/>
                    </a:lnTo>
                    <a:lnTo>
                      <a:pt x="5459" y="4359"/>
                    </a:lnTo>
                    <a:lnTo>
                      <a:pt x="5558" y="4166"/>
                    </a:lnTo>
                    <a:lnTo>
                      <a:pt x="5643" y="3962"/>
                    </a:lnTo>
                    <a:lnTo>
                      <a:pt x="5711" y="3751"/>
                    </a:lnTo>
                    <a:lnTo>
                      <a:pt x="5764" y="3533"/>
                    </a:lnTo>
                    <a:lnTo>
                      <a:pt x="5799" y="3307"/>
                    </a:lnTo>
                    <a:lnTo>
                      <a:pt x="5818" y="3076"/>
                    </a:lnTo>
                    <a:lnTo>
                      <a:pt x="5819" y="29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48"/>
              <p:cNvSpPr>
                <a:spLocks noEditPoints="1"/>
              </p:cNvSpPr>
              <p:nvPr/>
            </p:nvSpPr>
            <p:spPr>
              <a:xfrm>
                <a:off x="4872" y="2708"/>
                <a:ext cx="1016" cy="1121"/>
              </a:xfrm>
              <a:custGeom>
                <a:avLst/>
                <a:gdLst>
                  <a:gd name="T0" fmla="*/ 4372 w 6099"/>
                  <a:gd name="T1" fmla="*/ 6235 h 6728"/>
                  <a:gd name="T2" fmla="*/ 4597 w 6099"/>
                  <a:gd name="T3" fmla="*/ 5597 h 6728"/>
                  <a:gd name="T4" fmla="*/ 4904 w 6099"/>
                  <a:gd name="T5" fmla="*/ 5223 h 6728"/>
                  <a:gd name="T6" fmla="*/ 5326 w 6099"/>
                  <a:gd name="T7" fmla="*/ 4716 h 6728"/>
                  <a:gd name="T8" fmla="*/ 5661 w 6099"/>
                  <a:gd name="T9" fmla="*/ 4046 h 6728"/>
                  <a:gd name="T10" fmla="*/ 5816 w 6099"/>
                  <a:gd name="T11" fmla="*/ 3206 h 6728"/>
                  <a:gd name="T12" fmla="*/ 5794 w 6099"/>
                  <a:gd name="T13" fmla="*/ 2728 h 6728"/>
                  <a:gd name="T14" fmla="*/ 5663 w 6099"/>
                  <a:gd name="T15" fmla="*/ 2169 h 6728"/>
                  <a:gd name="T16" fmla="*/ 5428 w 6099"/>
                  <a:gd name="T17" fmla="*/ 1661 h 6728"/>
                  <a:gd name="T18" fmla="*/ 5102 w 6099"/>
                  <a:gd name="T19" fmla="*/ 1213 h 6728"/>
                  <a:gd name="T20" fmla="*/ 4696 w 6099"/>
                  <a:gd name="T21" fmla="*/ 840 h 6728"/>
                  <a:gd name="T22" fmla="*/ 4225 w 6099"/>
                  <a:gd name="T23" fmla="*/ 552 h 6728"/>
                  <a:gd name="T24" fmla="*/ 3697 w 6099"/>
                  <a:gd name="T25" fmla="*/ 363 h 6728"/>
                  <a:gd name="T26" fmla="*/ 3129 w 6099"/>
                  <a:gd name="T27" fmla="*/ 284 h 6728"/>
                  <a:gd name="T28" fmla="*/ 2715 w 6099"/>
                  <a:gd name="T29" fmla="*/ 301 h 6728"/>
                  <a:gd name="T30" fmla="*/ 2222 w 6099"/>
                  <a:gd name="T31" fmla="*/ 408 h 6728"/>
                  <a:gd name="T32" fmla="*/ 1766 w 6099"/>
                  <a:gd name="T33" fmla="*/ 599 h 6728"/>
                  <a:gd name="T34" fmla="*/ 1354 w 6099"/>
                  <a:gd name="T35" fmla="*/ 867 h 6728"/>
                  <a:gd name="T36" fmla="*/ 997 w 6099"/>
                  <a:gd name="T37" fmla="*/ 1202 h 6728"/>
                  <a:gd name="T38" fmla="*/ 701 w 6099"/>
                  <a:gd name="T39" fmla="*/ 1595 h 6728"/>
                  <a:gd name="T40" fmla="*/ 478 w 6099"/>
                  <a:gd name="T41" fmla="*/ 2039 h 6728"/>
                  <a:gd name="T42" fmla="*/ 335 w 6099"/>
                  <a:gd name="T43" fmla="*/ 2525 h 6728"/>
                  <a:gd name="T44" fmla="*/ 286 w 6099"/>
                  <a:gd name="T45" fmla="*/ 2909 h 6728"/>
                  <a:gd name="T46" fmla="*/ 298 w 6099"/>
                  <a:gd name="T47" fmla="*/ 3409 h 6728"/>
                  <a:gd name="T48" fmla="*/ 397 w 6099"/>
                  <a:gd name="T49" fmla="*/ 3894 h 6728"/>
                  <a:gd name="T50" fmla="*/ 576 w 6099"/>
                  <a:gd name="T51" fmla="*/ 4355 h 6728"/>
                  <a:gd name="T52" fmla="*/ 797 w 6099"/>
                  <a:gd name="T53" fmla="*/ 4730 h 6728"/>
                  <a:gd name="T54" fmla="*/ 1205 w 6099"/>
                  <a:gd name="T55" fmla="*/ 5209 h 6728"/>
                  <a:gd name="T56" fmla="*/ 1566 w 6099"/>
                  <a:gd name="T57" fmla="*/ 5661 h 6728"/>
                  <a:gd name="T58" fmla="*/ 1726 w 6099"/>
                  <a:gd name="T59" fmla="*/ 6249 h 6728"/>
                  <a:gd name="T60" fmla="*/ 1458 w 6099"/>
                  <a:gd name="T61" fmla="*/ 6291 h 6728"/>
                  <a:gd name="T62" fmla="*/ 1324 w 6099"/>
                  <a:gd name="T63" fmla="*/ 5809 h 6728"/>
                  <a:gd name="T64" fmla="*/ 1008 w 6099"/>
                  <a:gd name="T65" fmla="*/ 5420 h 6728"/>
                  <a:gd name="T66" fmla="*/ 634 w 6099"/>
                  <a:gd name="T67" fmla="*/ 4986 h 6728"/>
                  <a:gd name="T68" fmla="*/ 390 w 6099"/>
                  <a:gd name="T69" fmla="*/ 4612 h 6728"/>
                  <a:gd name="T70" fmla="*/ 171 w 6099"/>
                  <a:gd name="T71" fmla="*/ 4114 h 6728"/>
                  <a:gd name="T72" fmla="*/ 40 w 6099"/>
                  <a:gd name="T73" fmla="*/ 3584 h 6728"/>
                  <a:gd name="T74" fmla="*/ 0 w 6099"/>
                  <a:gd name="T75" fmla="*/ 3038 h 6728"/>
                  <a:gd name="T76" fmla="*/ 36 w 6099"/>
                  <a:gd name="T77" fmla="*/ 2618 h 6728"/>
                  <a:gd name="T78" fmla="*/ 175 w 6099"/>
                  <a:gd name="T79" fmla="*/ 2073 h 6728"/>
                  <a:gd name="T80" fmla="*/ 403 w 6099"/>
                  <a:gd name="T81" fmla="*/ 1572 h 6728"/>
                  <a:gd name="T82" fmla="*/ 711 w 6099"/>
                  <a:gd name="T83" fmla="*/ 1124 h 6728"/>
                  <a:gd name="T84" fmla="*/ 1089 w 6099"/>
                  <a:gd name="T85" fmla="*/ 736 h 6728"/>
                  <a:gd name="T86" fmla="*/ 1526 w 6099"/>
                  <a:gd name="T87" fmla="*/ 422 h 6728"/>
                  <a:gd name="T88" fmla="*/ 2016 w 6099"/>
                  <a:gd name="T89" fmla="*/ 188 h 6728"/>
                  <a:gd name="T90" fmla="*/ 2545 w 6099"/>
                  <a:gd name="T91" fmla="*/ 43 h 6728"/>
                  <a:gd name="T92" fmla="*/ 2975 w 6099"/>
                  <a:gd name="T93" fmla="*/ 0 h 6728"/>
                  <a:gd name="T94" fmla="*/ 3613 w 6099"/>
                  <a:gd name="T95" fmla="*/ 54 h 6728"/>
                  <a:gd name="T96" fmla="*/ 4207 w 6099"/>
                  <a:gd name="T97" fmla="*/ 233 h 6728"/>
                  <a:gd name="T98" fmla="*/ 4744 w 6099"/>
                  <a:gd name="T99" fmla="*/ 523 h 6728"/>
                  <a:gd name="T100" fmla="*/ 5210 w 6099"/>
                  <a:gd name="T101" fmla="*/ 914 h 6728"/>
                  <a:gd name="T102" fmla="*/ 5592 w 6099"/>
                  <a:gd name="T103" fmla="*/ 1387 h 6728"/>
                  <a:gd name="T104" fmla="*/ 5875 w 6099"/>
                  <a:gd name="T105" fmla="*/ 1933 h 6728"/>
                  <a:gd name="T106" fmla="*/ 6049 w 6099"/>
                  <a:gd name="T107" fmla="*/ 2535 h 6728"/>
                  <a:gd name="T108" fmla="*/ 6099 w 6099"/>
                  <a:gd name="T109" fmla="*/ 3099 h 6728"/>
                  <a:gd name="T110" fmla="*/ 5995 w 6099"/>
                  <a:gd name="T111" fmla="*/ 3914 h 6728"/>
                  <a:gd name="T112" fmla="*/ 5618 w 6099"/>
                  <a:gd name="T113" fmla="*/ 4772 h 6728"/>
                  <a:gd name="T114" fmla="*/ 5212 w 6099"/>
                  <a:gd name="T115" fmla="*/ 5299 h 6728"/>
                  <a:gd name="T116" fmla="*/ 4837 w 6099"/>
                  <a:gd name="T117" fmla="*/ 5749 h 6728"/>
                  <a:gd name="T118" fmla="*/ 4651 w 6099"/>
                  <a:gd name="T119" fmla="*/ 6281 h 6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99" h="6728">
                    <a:moveTo>
                      <a:pt x="1753" y="6446"/>
                    </a:moveTo>
                    <a:lnTo>
                      <a:pt x="4342" y="6446"/>
                    </a:lnTo>
                    <a:lnTo>
                      <a:pt x="4355" y="6348"/>
                    </a:lnTo>
                    <a:lnTo>
                      <a:pt x="4372" y="6235"/>
                    </a:lnTo>
                    <a:lnTo>
                      <a:pt x="4414" y="6037"/>
                    </a:lnTo>
                    <a:lnTo>
                      <a:pt x="4466" y="5868"/>
                    </a:lnTo>
                    <a:lnTo>
                      <a:pt x="4527" y="5724"/>
                    </a:lnTo>
                    <a:lnTo>
                      <a:pt x="4597" y="5597"/>
                    </a:lnTo>
                    <a:lnTo>
                      <a:pt x="4675" y="5483"/>
                    </a:lnTo>
                    <a:lnTo>
                      <a:pt x="4762" y="5378"/>
                    </a:lnTo>
                    <a:lnTo>
                      <a:pt x="4854" y="5275"/>
                    </a:lnTo>
                    <a:lnTo>
                      <a:pt x="4904" y="5223"/>
                    </a:lnTo>
                    <a:lnTo>
                      <a:pt x="5001" y="5117"/>
                    </a:lnTo>
                    <a:lnTo>
                      <a:pt x="5157" y="4939"/>
                    </a:lnTo>
                    <a:lnTo>
                      <a:pt x="5268" y="4798"/>
                    </a:lnTo>
                    <a:lnTo>
                      <a:pt x="5326" y="4716"/>
                    </a:lnTo>
                    <a:lnTo>
                      <a:pt x="5385" y="4625"/>
                    </a:lnTo>
                    <a:lnTo>
                      <a:pt x="5493" y="4439"/>
                    </a:lnTo>
                    <a:lnTo>
                      <a:pt x="5584" y="4246"/>
                    </a:lnTo>
                    <a:lnTo>
                      <a:pt x="5661" y="4046"/>
                    </a:lnTo>
                    <a:lnTo>
                      <a:pt x="5724" y="3841"/>
                    </a:lnTo>
                    <a:lnTo>
                      <a:pt x="5770" y="3633"/>
                    </a:lnTo>
                    <a:lnTo>
                      <a:pt x="5801" y="3421"/>
                    </a:lnTo>
                    <a:lnTo>
                      <a:pt x="5816" y="3206"/>
                    </a:lnTo>
                    <a:lnTo>
                      <a:pt x="5818" y="3099"/>
                    </a:lnTo>
                    <a:lnTo>
                      <a:pt x="5817" y="3024"/>
                    </a:lnTo>
                    <a:lnTo>
                      <a:pt x="5810" y="2875"/>
                    </a:lnTo>
                    <a:lnTo>
                      <a:pt x="5794" y="2728"/>
                    </a:lnTo>
                    <a:lnTo>
                      <a:pt x="5772" y="2585"/>
                    </a:lnTo>
                    <a:lnTo>
                      <a:pt x="5743" y="2444"/>
                    </a:lnTo>
                    <a:lnTo>
                      <a:pt x="5707" y="2305"/>
                    </a:lnTo>
                    <a:lnTo>
                      <a:pt x="5663" y="2169"/>
                    </a:lnTo>
                    <a:lnTo>
                      <a:pt x="5614" y="2037"/>
                    </a:lnTo>
                    <a:lnTo>
                      <a:pt x="5558" y="1908"/>
                    </a:lnTo>
                    <a:lnTo>
                      <a:pt x="5497" y="1782"/>
                    </a:lnTo>
                    <a:lnTo>
                      <a:pt x="5428" y="1661"/>
                    </a:lnTo>
                    <a:lnTo>
                      <a:pt x="5355" y="1542"/>
                    </a:lnTo>
                    <a:lnTo>
                      <a:pt x="5276" y="1429"/>
                    </a:lnTo>
                    <a:lnTo>
                      <a:pt x="5192" y="1319"/>
                    </a:lnTo>
                    <a:lnTo>
                      <a:pt x="5102" y="1213"/>
                    </a:lnTo>
                    <a:lnTo>
                      <a:pt x="5007" y="1112"/>
                    </a:lnTo>
                    <a:lnTo>
                      <a:pt x="4908" y="1016"/>
                    </a:lnTo>
                    <a:lnTo>
                      <a:pt x="4805" y="925"/>
                    </a:lnTo>
                    <a:lnTo>
                      <a:pt x="4696" y="840"/>
                    </a:lnTo>
                    <a:lnTo>
                      <a:pt x="4584" y="760"/>
                    </a:lnTo>
                    <a:lnTo>
                      <a:pt x="4468" y="685"/>
                    </a:lnTo>
                    <a:lnTo>
                      <a:pt x="4348" y="615"/>
                    </a:lnTo>
                    <a:lnTo>
                      <a:pt x="4225" y="552"/>
                    </a:lnTo>
                    <a:lnTo>
                      <a:pt x="4097" y="495"/>
                    </a:lnTo>
                    <a:lnTo>
                      <a:pt x="3967" y="444"/>
                    </a:lnTo>
                    <a:lnTo>
                      <a:pt x="3833" y="400"/>
                    </a:lnTo>
                    <a:lnTo>
                      <a:pt x="3697" y="363"/>
                    </a:lnTo>
                    <a:lnTo>
                      <a:pt x="3559" y="332"/>
                    </a:lnTo>
                    <a:lnTo>
                      <a:pt x="3418" y="309"/>
                    </a:lnTo>
                    <a:lnTo>
                      <a:pt x="3274" y="292"/>
                    </a:lnTo>
                    <a:lnTo>
                      <a:pt x="3129" y="284"/>
                    </a:lnTo>
                    <a:lnTo>
                      <a:pt x="2981" y="283"/>
                    </a:lnTo>
                    <a:lnTo>
                      <a:pt x="2907" y="285"/>
                    </a:lnTo>
                    <a:lnTo>
                      <a:pt x="2843" y="289"/>
                    </a:lnTo>
                    <a:lnTo>
                      <a:pt x="2715" y="301"/>
                    </a:lnTo>
                    <a:lnTo>
                      <a:pt x="2589" y="320"/>
                    </a:lnTo>
                    <a:lnTo>
                      <a:pt x="2464" y="344"/>
                    </a:lnTo>
                    <a:lnTo>
                      <a:pt x="2343" y="373"/>
                    </a:lnTo>
                    <a:lnTo>
                      <a:pt x="2222" y="408"/>
                    </a:lnTo>
                    <a:lnTo>
                      <a:pt x="2104" y="448"/>
                    </a:lnTo>
                    <a:lnTo>
                      <a:pt x="1989" y="494"/>
                    </a:lnTo>
                    <a:lnTo>
                      <a:pt x="1876" y="544"/>
                    </a:lnTo>
                    <a:lnTo>
                      <a:pt x="1766" y="599"/>
                    </a:lnTo>
                    <a:lnTo>
                      <a:pt x="1658" y="659"/>
                    </a:lnTo>
                    <a:lnTo>
                      <a:pt x="1554" y="725"/>
                    </a:lnTo>
                    <a:lnTo>
                      <a:pt x="1452" y="793"/>
                    </a:lnTo>
                    <a:lnTo>
                      <a:pt x="1354" y="867"/>
                    </a:lnTo>
                    <a:lnTo>
                      <a:pt x="1259" y="944"/>
                    </a:lnTo>
                    <a:lnTo>
                      <a:pt x="1169" y="1027"/>
                    </a:lnTo>
                    <a:lnTo>
                      <a:pt x="1080" y="1112"/>
                    </a:lnTo>
                    <a:lnTo>
                      <a:pt x="997" y="1202"/>
                    </a:lnTo>
                    <a:lnTo>
                      <a:pt x="917" y="1295"/>
                    </a:lnTo>
                    <a:lnTo>
                      <a:pt x="841" y="1392"/>
                    </a:lnTo>
                    <a:lnTo>
                      <a:pt x="769" y="1492"/>
                    </a:lnTo>
                    <a:lnTo>
                      <a:pt x="701" y="1595"/>
                    </a:lnTo>
                    <a:lnTo>
                      <a:pt x="638" y="1702"/>
                    </a:lnTo>
                    <a:lnTo>
                      <a:pt x="580" y="1812"/>
                    </a:lnTo>
                    <a:lnTo>
                      <a:pt x="526" y="1924"/>
                    </a:lnTo>
                    <a:lnTo>
                      <a:pt x="478" y="2039"/>
                    </a:lnTo>
                    <a:lnTo>
                      <a:pt x="434" y="2157"/>
                    </a:lnTo>
                    <a:lnTo>
                      <a:pt x="395" y="2277"/>
                    </a:lnTo>
                    <a:lnTo>
                      <a:pt x="363" y="2399"/>
                    </a:lnTo>
                    <a:lnTo>
                      <a:pt x="335" y="2525"/>
                    </a:lnTo>
                    <a:lnTo>
                      <a:pt x="313" y="2651"/>
                    </a:lnTo>
                    <a:lnTo>
                      <a:pt x="296" y="2780"/>
                    </a:lnTo>
                    <a:lnTo>
                      <a:pt x="291" y="2845"/>
                    </a:lnTo>
                    <a:lnTo>
                      <a:pt x="286" y="2909"/>
                    </a:lnTo>
                    <a:lnTo>
                      <a:pt x="280" y="3034"/>
                    </a:lnTo>
                    <a:lnTo>
                      <a:pt x="282" y="3160"/>
                    </a:lnTo>
                    <a:lnTo>
                      <a:pt x="288" y="3285"/>
                    </a:lnTo>
                    <a:lnTo>
                      <a:pt x="298" y="3409"/>
                    </a:lnTo>
                    <a:lnTo>
                      <a:pt x="315" y="3532"/>
                    </a:lnTo>
                    <a:lnTo>
                      <a:pt x="337" y="3655"/>
                    </a:lnTo>
                    <a:lnTo>
                      <a:pt x="365" y="3775"/>
                    </a:lnTo>
                    <a:lnTo>
                      <a:pt x="397" y="3894"/>
                    </a:lnTo>
                    <a:lnTo>
                      <a:pt x="434" y="4012"/>
                    </a:lnTo>
                    <a:lnTo>
                      <a:pt x="477" y="4128"/>
                    </a:lnTo>
                    <a:lnTo>
                      <a:pt x="524" y="4242"/>
                    </a:lnTo>
                    <a:lnTo>
                      <a:pt x="576" y="4355"/>
                    </a:lnTo>
                    <a:lnTo>
                      <a:pt x="634" y="4465"/>
                    </a:lnTo>
                    <a:lnTo>
                      <a:pt x="695" y="4573"/>
                    </a:lnTo>
                    <a:lnTo>
                      <a:pt x="762" y="4678"/>
                    </a:lnTo>
                    <a:lnTo>
                      <a:pt x="797" y="4730"/>
                    </a:lnTo>
                    <a:lnTo>
                      <a:pt x="854" y="4807"/>
                    </a:lnTo>
                    <a:lnTo>
                      <a:pt x="965" y="4942"/>
                    </a:lnTo>
                    <a:lnTo>
                      <a:pt x="1117" y="5112"/>
                    </a:lnTo>
                    <a:lnTo>
                      <a:pt x="1205" y="5209"/>
                    </a:lnTo>
                    <a:lnTo>
                      <a:pt x="1298" y="5302"/>
                    </a:lnTo>
                    <a:lnTo>
                      <a:pt x="1424" y="5443"/>
                    </a:lnTo>
                    <a:lnTo>
                      <a:pt x="1499" y="5545"/>
                    </a:lnTo>
                    <a:lnTo>
                      <a:pt x="1566" y="5661"/>
                    </a:lnTo>
                    <a:lnTo>
                      <a:pt x="1624" y="5797"/>
                    </a:lnTo>
                    <a:lnTo>
                      <a:pt x="1673" y="5955"/>
                    </a:lnTo>
                    <a:lnTo>
                      <a:pt x="1711" y="6142"/>
                    </a:lnTo>
                    <a:lnTo>
                      <a:pt x="1726" y="6249"/>
                    </a:lnTo>
                    <a:lnTo>
                      <a:pt x="1753" y="6446"/>
                    </a:lnTo>
                    <a:close/>
                    <a:moveTo>
                      <a:pt x="4595" y="6728"/>
                    </a:moveTo>
                    <a:lnTo>
                      <a:pt x="1515" y="6728"/>
                    </a:lnTo>
                    <a:lnTo>
                      <a:pt x="1458" y="6291"/>
                    </a:lnTo>
                    <a:lnTo>
                      <a:pt x="1444" y="6202"/>
                    </a:lnTo>
                    <a:lnTo>
                      <a:pt x="1411" y="6048"/>
                    </a:lnTo>
                    <a:lnTo>
                      <a:pt x="1371" y="5919"/>
                    </a:lnTo>
                    <a:lnTo>
                      <a:pt x="1324" y="5809"/>
                    </a:lnTo>
                    <a:lnTo>
                      <a:pt x="1268" y="5714"/>
                    </a:lnTo>
                    <a:lnTo>
                      <a:pt x="1205" y="5629"/>
                    </a:lnTo>
                    <a:lnTo>
                      <a:pt x="1095" y="5506"/>
                    </a:lnTo>
                    <a:lnTo>
                      <a:pt x="1008" y="5420"/>
                    </a:lnTo>
                    <a:lnTo>
                      <a:pt x="960" y="5371"/>
                    </a:lnTo>
                    <a:lnTo>
                      <a:pt x="860" y="5263"/>
                    </a:lnTo>
                    <a:lnTo>
                      <a:pt x="751" y="5136"/>
                    </a:lnTo>
                    <a:lnTo>
                      <a:pt x="634" y="4986"/>
                    </a:lnTo>
                    <a:lnTo>
                      <a:pt x="572" y="4899"/>
                    </a:lnTo>
                    <a:lnTo>
                      <a:pt x="533" y="4844"/>
                    </a:lnTo>
                    <a:lnTo>
                      <a:pt x="459" y="4729"/>
                    </a:lnTo>
                    <a:lnTo>
                      <a:pt x="390" y="4612"/>
                    </a:lnTo>
                    <a:lnTo>
                      <a:pt x="328" y="4491"/>
                    </a:lnTo>
                    <a:lnTo>
                      <a:pt x="270" y="4368"/>
                    </a:lnTo>
                    <a:lnTo>
                      <a:pt x="217" y="4241"/>
                    </a:lnTo>
                    <a:lnTo>
                      <a:pt x="171" y="4114"/>
                    </a:lnTo>
                    <a:lnTo>
                      <a:pt x="130" y="3984"/>
                    </a:lnTo>
                    <a:lnTo>
                      <a:pt x="94" y="3852"/>
                    </a:lnTo>
                    <a:lnTo>
                      <a:pt x="64" y="3718"/>
                    </a:lnTo>
                    <a:lnTo>
                      <a:pt x="40" y="3584"/>
                    </a:lnTo>
                    <a:lnTo>
                      <a:pt x="21" y="3448"/>
                    </a:lnTo>
                    <a:lnTo>
                      <a:pt x="8" y="3312"/>
                    </a:lnTo>
                    <a:lnTo>
                      <a:pt x="1" y="3175"/>
                    </a:lnTo>
                    <a:lnTo>
                      <a:pt x="0" y="3038"/>
                    </a:lnTo>
                    <a:lnTo>
                      <a:pt x="4" y="2899"/>
                    </a:lnTo>
                    <a:lnTo>
                      <a:pt x="9" y="2831"/>
                    </a:lnTo>
                    <a:lnTo>
                      <a:pt x="17" y="2759"/>
                    </a:lnTo>
                    <a:lnTo>
                      <a:pt x="36" y="2618"/>
                    </a:lnTo>
                    <a:lnTo>
                      <a:pt x="62" y="2478"/>
                    </a:lnTo>
                    <a:lnTo>
                      <a:pt x="94" y="2340"/>
                    </a:lnTo>
                    <a:lnTo>
                      <a:pt x="132" y="2205"/>
                    </a:lnTo>
                    <a:lnTo>
                      <a:pt x="175" y="2073"/>
                    </a:lnTo>
                    <a:lnTo>
                      <a:pt x="224" y="1943"/>
                    </a:lnTo>
                    <a:lnTo>
                      <a:pt x="278" y="1817"/>
                    </a:lnTo>
                    <a:lnTo>
                      <a:pt x="337" y="1692"/>
                    </a:lnTo>
                    <a:lnTo>
                      <a:pt x="403" y="1572"/>
                    </a:lnTo>
                    <a:lnTo>
                      <a:pt x="472" y="1454"/>
                    </a:lnTo>
                    <a:lnTo>
                      <a:pt x="547" y="1340"/>
                    </a:lnTo>
                    <a:lnTo>
                      <a:pt x="626" y="1230"/>
                    </a:lnTo>
                    <a:lnTo>
                      <a:pt x="711" y="1124"/>
                    </a:lnTo>
                    <a:lnTo>
                      <a:pt x="798" y="1020"/>
                    </a:lnTo>
                    <a:lnTo>
                      <a:pt x="891" y="922"/>
                    </a:lnTo>
                    <a:lnTo>
                      <a:pt x="988" y="827"/>
                    </a:lnTo>
                    <a:lnTo>
                      <a:pt x="1089" y="736"/>
                    </a:lnTo>
                    <a:lnTo>
                      <a:pt x="1193" y="651"/>
                    </a:lnTo>
                    <a:lnTo>
                      <a:pt x="1301" y="570"/>
                    </a:lnTo>
                    <a:lnTo>
                      <a:pt x="1412" y="493"/>
                    </a:lnTo>
                    <a:lnTo>
                      <a:pt x="1526" y="422"/>
                    </a:lnTo>
                    <a:lnTo>
                      <a:pt x="1644" y="356"/>
                    </a:lnTo>
                    <a:lnTo>
                      <a:pt x="1766" y="293"/>
                    </a:lnTo>
                    <a:lnTo>
                      <a:pt x="1889" y="237"/>
                    </a:lnTo>
                    <a:lnTo>
                      <a:pt x="2016" y="188"/>
                    </a:lnTo>
                    <a:lnTo>
                      <a:pt x="2144" y="142"/>
                    </a:lnTo>
                    <a:lnTo>
                      <a:pt x="2276" y="103"/>
                    </a:lnTo>
                    <a:lnTo>
                      <a:pt x="2409" y="71"/>
                    </a:lnTo>
                    <a:lnTo>
                      <a:pt x="2545" y="43"/>
                    </a:lnTo>
                    <a:lnTo>
                      <a:pt x="2682" y="22"/>
                    </a:lnTo>
                    <a:lnTo>
                      <a:pt x="2823" y="8"/>
                    </a:lnTo>
                    <a:lnTo>
                      <a:pt x="2892" y="3"/>
                    </a:lnTo>
                    <a:lnTo>
                      <a:pt x="2975" y="0"/>
                    </a:lnTo>
                    <a:lnTo>
                      <a:pt x="3138" y="1"/>
                    </a:lnTo>
                    <a:lnTo>
                      <a:pt x="3298" y="11"/>
                    </a:lnTo>
                    <a:lnTo>
                      <a:pt x="3457" y="28"/>
                    </a:lnTo>
                    <a:lnTo>
                      <a:pt x="3613" y="54"/>
                    </a:lnTo>
                    <a:lnTo>
                      <a:pt x="3766" y="88"/>
                    </a:lnTo>
                    <a:lnTo>
                      <a:pt x="3917" y="129"/>
                    </a:lnTo>
                    <a:lnTo>
                      <a:pt x="4063" y="177"/>
                    </a:lnTo>
                    <a:lnTo>
                      <a:pt x="4207" y="233"/>
                    </a:lnTo>
                    <a:lnTo>
                      <a:pt x="4347" y="295"/>
                    </a:lnTo>
                    <a:lnTo>
                      <a:pt x="4483" y="365"/>
                    </a:lnTo>
                    <a:lnTo>
                      <a:pt x="4616" y="441"/>
                    </a:lnTo>
                    <a:lnTo>
                      <a:pt x="4744" y="523"/>
                    </a:lnTo>
                    <a:lnTo>
                      <a:pt x="4867" y="613"/>
                    </a:lnTo>
                    <a:lnTo>
                      <a:pt x="4986" y="707"/>
                    </a:lnTo>
                    <a:lnTo>
                      <a:pt x="5100" y="807"/>
                    </a:lnTo>
                    <a:lnTo>
                      <a:pt x="5210" y="914"/>
                    </a:lnTo>
                    <a:lnTo>
                      <a:pt x="5313" y="1024"/>
                    </a:lnTo>
                    <a:lnTo>
                      <a:pt x="5411" y="1141"/>
                    </a:lnTo>
                    <a:lnTo>
                      <a:pt x="5504" y="1262"/>
                    </a:lnTo>
                    <a:lnTo>
                      <a:pt x="5592" y="1387"/>
                    </a:lnTo>
                    <a:lnTo>
                      <a:pt x="5672" y="1517"/>
                    </a:lnTo>
                    <a:lnTo>
                      <a:pt x="5747" y="1652"/>
                    </a:lnTo>
                    <a:lnTo>
                      <a:pt x="5814" y="1790"/>
                    </a:lnTo>
                    <a:lnTo>
                      <a:pt x="5875" y="1933"/>
                    </a:lnTo>
                    <a:lnTo>
                      <a:pt x="5930" y="2078"/>
                    </a:lnTo>
                    <a:lnTo>
                      <a:pt x="5977" y="2227"/>
                    </a:lnTo>
                    <a:lnTo>
                      <a:pt x="6017" y="2379"/>
                    </a:lnTo>
                    <a:lnTo>
                      <a:pt x="6049" y="2535"/>
                    </a:lnTo>
                    <a:lnTo>
                      <a:pt x="6074" y="2693"/>
                    </a:lnTo>
                    <a:lnTo>
                      <a:pt x="6091" y="2853"/>
                    </a:lnTo>
                    <a:lnTo>
                      <a:pt x="6099" y="3016"/>
                    </a:lnTo>
                    <a:lnTo>
                      <a:pt x="6099" y="3099"/>
                    </a:lnTo>
                    <a:lnTo>
                      <a:pt x="6098" y="3217"/>
                    </a:lnTo>
                    <a:lnTo>
                      <a:pt x="6081" y="3452"/>
                    </a:lnTo>
                    <a:lnTo>
                      <a:pt x="6046" y="3685"/>
                    </a:lnTo>
                    <a:lnTo>
                      <a:pt x="5995" y="3914"/>
                    </a:lnTo>
                    <a:lnTo>
                      <a:pt x="5926" y="4139"/>
                    </a:lnTo>
                    <a:lnTo>
                      <a:pt x="5841" y="4357"/>
                    </a:lnTo>
                    <a:lnTo>
                      <a:pt x="5738" y="4568"/>
                    </a:lnTo>
                    <a:lnTo>
                      <a:pt x="5618" y="4772"/>
                    </a:lnTo>
                    <a:lnTo>
                      <a:pt x="5551" y="4871"/>
                    </a:lnTo>
                    <a:lnTo>
                      <a:pt x="5488" y="4958"/>
                    </a:lnTo>
                    <a:lnTo>
                      <a:pt x="5372" y="5109"/>
                    </a:lnTo>
                    <a:lnTo>
                      <a:pt x="5212" y="5299"/>
                    </a:lnTo>
                    <a:lnTo>
                      <a:pt x="5115" y="5405"/>
                    </a:lnTo>
                    <a:lnTo>
                      <a:pt x="5023" y="5507"/>
                    </a:lnTo>
                    <a:lnTo>
                      <a:pt x="4906" y="5650"/>
                    </a:lnTo>
                    <a:lnTo>
                      <a:pt x="4837" y="5749"/>
                    </a:lnTo>
                    <a:lnTo>
                      <a:pt x="4778" y="5856"/>
                    </a:lnTo>
                    <a:lnTo>
                      <a:pt x="4728" y="5976"/>
                    </a:lnTo>
                    <a:lnTo>
                      <a:pt x="4684" y="6116"/>
                    </a:lnTo>
                    <a:lnTo>
                      <a:pt x="4651" y="6281"/>
                    </a:lnTo>
                    <a:lnTo>
                      <a:pt x="4637" y="6376"/>
                    </a:lnTo>
                    <a:lnTo>
                      <a:pt x="4595" y="672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Rectangle 49"/>
              <p:cNvSpPr>
                <a:spLocks noChangeArrowheads="1"/>
              </p:cNvSpPr>
              <p:nvPr/>
            </p:nvSpPr>
            <p:spPr>
              <a:xfrm>
                <a:off x="5079" y="378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Rectangle 50"/>
              <p:cNvSpPr>
                <a:spLocks noChangeArrowheads="1"/>
              </p:cNvSpPr>
              <p:nvPr/>
            </p:nvSpPr>
            <p:spPr>
              <a:xfrm>
                <a:off x="5079" y="3897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Rectangle 51"/>
              <p:cNvSpPr>
                <a:spLocks noChangeArrowheads="1"/>
              </p:cNvSpPr>
              <p:nvPr/>
            </p:nvSpPr>
            <p:spPr>
              <a:xfrm>
                <a:off x="5079" y="401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2"/>
              <p:cNvSpPr/>
              <p:nvPr/>
            </p:nvSpPr>
            <p:spPr>
              <a:xfrm>
                <a:off x="4580" y="2838"/>
                <a:ext cx="1172" cy="902"/>
              </a:xfrm>
              <a:custGeom>
                <a:avLst/>
                <a:gdLst>
                  <a:gd name="T0" fmla="*/ 2581 w 7031"/>
                  <a:gd name="T1" fmla="*/ 1972 h 5408"/>
                  <a:gd name="T2" fmla="*/ 2581 w 7031"/>
                  <a:gd name="T3" fmla="*/ 2487 h 5408"/>
                  <a:gd name="T4" fmla="*/ 2697 w 7031"/>
                  <a:gd name="T5" fmla="*/ 2981 h 5408"/>
                  <a:gd name="T6" fmla="*/ 333 w 7031"/>
                  <a:gd name="T7" fmla="*/ 4243 h 5408"/>
                  <a:gd name="T8" fmla="*/ 174 w 7031"/>
                  <a:gd name="T9" fmla="*/ 4363 h 5408"/>
                  <a:gd name="T10" fmla="*/ 64 w 7031"/>
                  <a:gd name="T11" fmla="*/ 4520 h 5408"/>
                  <a:gd name="T12" fmla="*/ 7 w 7031"/>
                  <a:gd name="T13" fmla="*/ 4701 h 5408"/>
                  <a:gd name="T14" fmla="*/ 6 w 7031"/>
                  <a:gd name="T15" fmla="*/ 4894 h 5408"/>
                  <a:gd name="T16" fmla="*/ 68 w 7031"/>
                  <a:gd name="T17" fmla="*/ 5084 h 5408"/>
                  <a:gd name="T18" fmla="*/ 102 w 7031"/>
                  <a:gd name="T19" fmla="*/ 5143 h 5408"/>
                  <a:gd name="T20" fmla="*/ 242 w 7031"/>
                  <a:gd name="T21" fmla="*/ 5285 h 5408"/>
                  <a:gd name="T22" fmla="*/ 411 w 7031"/>
                  <a:gd name="T23" fmla="*/ 5374 h 5408"/>
                  <a:gd name="T24" fmla="*/ 599 w 7031"/>
                  <a:gd name="T25" fmla="*/ 5408 h 5408"/>
                  <a:gd name="T26" fmla="*/ 790 w 7031"/>
                  <a:gd name="T27" fmla="*/ 5382 h 5408"/>
                  <a:gd name="T28" fmla="*/ 970 w 7031"/>
                  <a:gd name="T29" fmla="*/ 5291 h 5408"/>
                  <a:gd name="T30" fmla="*/ 3161 w 7031"/>
                  <a:gd name="T31" fmla="*/ 3739 h 5408"/>
                  <a:gd name="T32" fmla="*/ 3427 w 7031"/>
                  <a:gd name="T33" fmla="*/ 3982 h 5408"/>
                  <a:gd name="T34" fmla="*/ 3733 w 7031"/>
                  <a:gd name="T35" fmla="*/ 4182 h 5408"/>
                  <a:gd name="T36" fmla="*/ 4076 w 7031"/>
                  <a:gd name="T37" fmla="*/ 4332 h 5408"/>
                  <a:gd name="T38" fmla="*/ 4449 w 7031"/>
                  <a:gd name="T39" fmla="*/ 4426 h 5408"/>
                  <a:gd name="T40" fmla="*/ 4852 w 7031"/>
                  <a:gd name="T41" fmla="*/ 4455 h 5408"/>
                  <a:gd name="T42" fmla="*/ 5194 w 7031"/>
                  <a:gd name="T43" fmla="*/ 4429 h 5408"/>
                  <a:gd name="T44" fmla="*/ 5707 w 7031"/>
                  <a:gd name="T45" fmla="*/ 4277 h 5408"/>
                  <a:gd name="T46" fmla="*/ 6160 w 7031"/>
                  <a:gd name="T47" fmla="*/ 4007 h 5408"/>
                  <a:gd name="T48" fmla="*/ 6538 w 7031"/>
                  <a:gd name="T49" fmla="*/ 3636 h 5408"/>
                  <a:gd name="T50" fmla="*/ 6822 w 7031"/>
                  <a:gd name="T51" fmla="*/ 3181 h 5408"/>
                  <a:gd name="T52" fmla="*/ 6976 w 7031"/>
                  <a:gd name="T53" fmla="*/ 2751 h 5408"/>
                  <a:gd name="T54" fmla="*/ 7006 w 7031"/>
                  <a:gd name="T55" fmla="*/ 2584 h 5408"/>
                  <a:gd name="T56" fmla="*/ 7031 w 7031"/>
                  <a:gd name="T57" fmla="*/ 2249 h 5408"/>
                  <a:gd name="T58" fmla="*/ 7006 w 7031"/>
                  <a:gd name="T59" fmla="*/ 1920 h 5408"/>
                  <a:gd name="T60" fmla="*/ 6935 w 7031"/>
                  <a:gd name="T61" fmla="*/ 1604 h 5408"/>
                  <a:gd name="T62" fmla="*/ 6821 w 7031"/>
                  <a:gd name="T63" fmla="*/ 1301 h 5408"/>
                  <a:gd name="T64" fmla="*/ 6666 w 7031"/>
                  <a:gd name="T65" fmla="*/ 1020 h 5408"/>
                  <a:gd name="T66" fmla="*/ 6473 w 7031"/>
                  <a:gd name="T67" fmla="*/ 763 h 5408"/>
                  <a:gd name="T68" fmla="*/ 6244 w 7031"/>
                  <a:gd name="T69" fmla="*/ 536 h 5408"/>
                  <a:gd name="T70" fmla="*/ 5982 w 7031"/>
                  <a:gd name="T71" fmla="*/ 343 h 5408"/>
                  <a:gd name="T72" fmla="*/ 5691 w 7031"/>
                  <a:gd name="T73" fmla="*/ 189 h 5408"/>
                  <a:gd name="T74" fmla="*/ 5371 w 7031"/>
                  <a:gd name="T75" fmla="*/ 78 h 5408"/>
                  <a:gd name="T76" fmla="*/ 5260 w 7031"/>
                  <a:gd name="T77" fmla="*/ 52 h 5408"/>
                  <a:gd name="T78" fmla="*/ 4925 w 7031"/>
                  <a:gd name="T79" fmla="*/ 4 h 5408"/>
                  <a:gd name="T80" fmla="*/ 4595 w 7031"/>
                  <a:gd name="T81" fmla="*/ 8 h 5408"/>
                  <a:gd name="T82" fmla="*/ 4274 w 7031"/>
                  <a:gd name="T83" fmla="*/ 61 h 5408"/>
                  <a:gd name="T84" fmla="*/ 3968 w 7031"/>
                  <a:gd name="T85" fmla="*/ 159 h 5408"/>
                  <a:gd name="T86" fmla="*/ 3680 w 7031"/>
                  <a:gd name="T87" fmla="*/ 301 h 5408"/>
                  <a:gd name="T88" fmla="*/ 3416 w 7031"/>
                  <a:gd name="T89" fmla="*/ 482 h 5408"/>
                  <a:gd name="T90" fmla="*/ 3179 w 7031"/>
                  <a:gd name="T91" fmla="*/ 699 h 5408"/>
                  <a:gd name="T92" fmla="*/ 2974 w 7031"/>
                  <a:gd name="T93" fmla="*/ 952 h 5408"/>
                  <a:gd name="T94" fmla="*/ 2805 w 7031"/>
                  <a:gd name="T95" fmla="*/ 1234 h 5408"/>
                  <a:gd name="T96" fmla="*/ 2676 w 7031"/>
                  <a:gd name="T97" fmla="*/ 1546 h 5408"/>
                  <a:gd name="T98" fmla="*/ 2630 w 7031"/>
                  <a:gd name="T99" fmla="*/ 1710 h 5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31" h="5408">
                    <a:moveTo>
                      <a:pt x="2630" y="1710"/>
                    </a:moveTo>
                    <a:lnTo>
                      <a:pt x="2610" y="1798"/>
                    </a:lnTo>
                    <a:lnTo>
                      <a:pt x="2581" y="1972"/>
                    </a:lnTo>
                    <a:lnTo>
                      <a:pt x="2568" y="2145"/>
                    </a:lnTo>
                    <a:lnTo>
                      <a:pt x="2568" y="2317"/>
                    </a:lnTo>
                    <a:lnTo>
                      <a:pt x="2581" y="2487"/>
                    </a:lnTo>
                    <a:lnTo>
                      <a:pt x="2607" y="2654"/>
                    </a:lnTo>
                    <a:lnTo>
                      <a:pt x="2646" y="2820"/>
                    </a:lnTo>
                    <a:lnTo>
                      <a:pt x="2697" y="2981"/>
                    </a:lnTo>
                    <a:lnTo>
                      <a:pt x="2728" y="3061"/>
                    </a:lnTo>
                    <a:lnTo>
                      <a:pt x="365" y="4229"/>
                    </a:lnTo>
                    <a:lnTo>
                      <a:pt x="333" y="4243"/>
                    </a:lnTo>
                    <a:lnTo>
                      <a:pt x="275" y="4278"/>
                    </a:lnTo>
                    <a:lnTo>
                      <a:pt x="223" y="4318"/>
                    </a:lnTo>
                    <a:lnTo>
                      <a:pt x="174" y="4363"/>
                    </a:lnTo>
                    <a:lnTo>
                      <a:pt x="132" y="4411"/>
                    </a:lnTo>
                    <a:lnTo>
                      <a:pt x="95" y="4464"/>
                    </a:lnTo>
                    <a:lnTo>
                      <a:pt x="64" y="4520"/>
                    </a:lnTo>
                    <a:lnTo>
                      <a:pt x="39" y="4578"/>
                    </a:lnTo>
                    <a:lnTo>
                      <a:pt x="20" y="4639"/>
                    </a:lnTo>
                    <a:lnTo>
                      <a:pt x="7" y="4701"/>
                    </a:lnTo>
                    <a:lnTo>
                      <a:pt x="1" y="4765"/>
                    </a:lnTo>
                    <a:lnTo>
                      <a:pt x="0" y="4829"/>
                    </a:lnTo>
                    <a:lnTo>
                      <a:pt x="6" y="4894"/>
                    </a:lnTo>
                    <a:lnTo>
                      <a:pt x="20" y="4959"/>
                    </a:lnTo>
                    <a:lnTo>
                      <a:pt x="40" y="5022"/>
                    </a:lnTo>
                    <a:lnTo>
                      <a:pt x="68" y="5084"/>
                    </a:lnTo>
                    <a:lnTo>
                      <a:pt x="83" y="5115"/>
                    </a:lnTo>
                    <a:lnTo>
                      <a:pt x="83" y="5115"/>
                    </a:lnTo>
                    <a:lnTo>
                      <a:pt x="102" y="5143"/>
                    </a:lnTo>
                    <a:lnTo>
                      <a:pt x="145" y="5196"/>
                    </a:lnTo>
                    <a:lnTo>
                      <a:pt x="191" y="5244"/>
                    </a:lnTo>
                    <a:lnTo>
                      <a:pt x="242" y="5285"/>
                    </a:lnTo>
                    <a:lnTo>
                      <a:pt x="295" y="5321"/>
                    </a:lnTo>
                    <a:lnTo>
                      <a:pt x="352" y="5350"/>
                    </a:lnTo>
                    <a:lnTo>
                      <a:pt x="411" y="5374"/>
                    </a:lnTo>
                    <a:lnTo>
                      <a:pt x="473" y="5392"/>
                    </a:lnTo>
                    <a:lnTo>
                      <a:pt x="535" y="5403"/>
                    </a:lnTo>
                    <a:lnTo>
                      <a:pt x="599" y="5408"/>
                    </a:lnTo>
                    <a:lnTo>
                      <a:pt x="662" y="5406"/>
                    </a:lnTo>
                    <a:lnTo>
                      <a:pt x="727" y="5396"/>
                    </a:lnTo>
                    <a:lnTo>
                      <a:pt x="790" y="5382"/>
                    </a:lnTo>
                    <a:lnTo>
                      <a:pt x="851" y="5359"/>
                    </a:lnTo>
                    <a:lnTo>
                      <a:pt x="911" y="5329"/>
                    </a:lnTo>
                    <a:lnTo>
                      <a:pt x="970" y="5291"/>
                    </a:lnTo>
                    <a:lnTo>
                      <a:pt x="998" y="5270"/>
                    </a:lnTo>
                    <a:lnTo>
                      <a:pt x="3121" y="3694"/>
                    </a:lnTo>
                    <a:lnTo>
                      <a:pt x="3161" y="3739"/>
                    </a:lnTo>
                    <a:lnTo>
                      <a:pt x="3246" y="3824"/>
                    </a:lnTo>
                    <a:lnTo>
                      <a:pt x="3334" y="3906"/>
                    </a:lnTo>
                    <a:lnTo>
                      <a:pt x="3427" y="3982"/>
                    </a:lnTo>
                    <a:lnTo>
                      <a:pt x="3525" y="4054"/>
                    </a:lnTo>
                    <a:lnTo>
                      <a:pt x="3628" y="4121"/>
                    </a:lnTo>
                    <a:lnTo>
                      <a:pt x="3733" y="4182"/>
                    </a:lnTo>
                    <a:lnTo>
                      <a:pt x="3844" y="4238"/>
                    </a:lnTo>
                    <a:lnTo>
                      <a:pt x="3958" y="4289"/>
                    </a:lnTo>
                    <a:lnTo>
                      <a:pt x="4076" y="4332"/>
                    </a:lnTo>
                    <a:lnTo>
                      <a:pt x="4197" y="4370"/>
                    </a:lnTo>
                    <a:lnTo>
                      <a:pt x="4322" y="4402"/>
                    </a:lnTo>
                    <a:lnTo>
                      <a:pt x="4449" y="4426"/>
                    </a:lnTo>
                    <a:lnTo>
                      <a:pt x="4581" y="4443"/>
                    </a:lnTo>
                    <a:lnTo>
                      <a:pt x="4715" y="4453"/>
                    </a:lnTo>
                    <a:lnTo>
                      <a:pt x="4852" y="4455"/>
                    </a:lnTo>
                    <a:lnTo>
                      <a:pt x="4922" y="4453"/>
                    </a:lnTo>
                    <a:lnTo>
                      <a:pt x="5014" y="4450"/>
                    </a:lnTo>
                    <a:lnTo>
                      <a:pt x="5194" y="4429"/>
                    </a:lnTo>
                    <a:lnTo>
                      <a:pt x="5370" y="4392"/>
                    </a:lnTo>
                    <a:lnTo>
                      <a:pt x="5541" y="4341"/>
                    </a:lnTo>
                    <a:lnTo>
                      <a:pt x="5707" y="4277"/>
                    </a:lnTo>
                    <a:lnTo>
                      <a:pt x="5865" y="4199"/>
                    </a:lnTo>
                    <a:lnTo>
                      <a:pt x="6016" y="4108"/>
                    </a:lnTo>
                    <a:lnTo>
                      <a:pt x="6160" y="4007"/>
                    </a:lnTo>
                    <a:lnTo>
                      <a:pt x="6295" y="3893"/>
                    </a:lnTo>
                    <a:lnTo>
                      <a:pt x="6421" y="3770"/>
                    </a:lnTo>
                    <a:lnTo>
                      <a:pt x="6538" y="3636"/>
                    </a:lnTo>
                    <a:lnTo>
                      <a:pt x="6643" y="3492"/>
                    </a:lnTo>
                    <a:lnTo>
                      <a:pt x="6738" y="3340"/>
                    </a:lnTo>
                    <a:lnTo>
                      <a:pt x="6822" y="3181"/>
                    </a:lnTo>
                    <a:lnTo>
                      <a:pt x="6893" y="3014"/>
                    </a:lnTo>
                    <a:lnTo>
                      <a:pt x="6951" y="2841"/>
                    </a:lnTo>
                    <a:lnTo>
                      <a:pt x="6976" y="2751"/>
                    </a:lnTo>
                    <a:lnTo>
                      <a:pt x="6976" y="2751"/>
                    </a:lnTo>
                    <a:lnTo>
                      <a:pt x="6987" y="2696"/>
                    </a:lnTo>
                    <a:lnTo>
                      <a:pt x="7006" y="2584"/>
                    </a:lnTo>
                    <a:lnTo>
                      <a:pt x="7020" y="2472"/>
                    </a:lnTo>
                    <a:lnTo>
                      <a:pt x="7028" y="2360"/>
                    </a:lnTo>
                    <a:lnTo>
                      <a:pt x="7031" y="2249"/>
                    </a:lnTo>
                    <a:lnTo>
                      <a:pt x="7027" y="2138"/>
                    </a:lnTo>
                    <a:lnTo>
                      <a:pt x="7019" y="2029"/>
                    </a:lnTo>
                    <a:lnTo>
                      <a:pt x="7006" y="1920"/>
                    </a:lnTo>
                    <a:lnTo>
                      <a:pt x="6987" y="1814"/>
                    </a:lnTo>
                    <a:lnTo>
                      <a:pt x="6963" y="1707"/>
                    </a:lnTo>
                    <a:lnTo>
                      <a:pt x="6935" y="1604"/>
                    </a:lnTo>
                    <a:lnTo>
                      <a:pt x="6902" y="1500"/>
                    </a:lnTo>
                    <a:lnTo>
                      <a:pt x="6864" y="1400"/>
                    </a:lnTo>
                    <a:lnTo>
                      <a:pt x="6821" y="1301"/>
                    </a:lnTo>
                    <a:lnTo>
                      <a:pt x="6773" y="1205"/>
                    </a:lnTo>
                    <a:lnTo>
                      <a:pt x="6722" y="1111"/>
                    </a:lnTo>
                    <a:lnTo>
                      <a:pt x="6666" y="1020"/>
                    </a:lnTo>
                    <a:lnTo>
                      <a:pt x="6605" y="931"/>
                    </a:lnTo>
                    <a:lnTo>
                      <a:pt x="6541" y="845"/>
                    </a:lnTo>
                    <a:lnTo>
                      <a:pt x="6473" y="763"/>
                    </a:lnTo>
                    <a:lnTo>
                      <a:pt x="6400" y="684"/>
                    </a:lnTo>
                    <a:lnTo>
                      <a:pt x="6324" y="608"/>
                    </a:lnTo>
                    <a:lnTo>
                      <a:pt x="6244" y="536"/>
                    </a:lnTo>
                    <a:lnTo>
                      <a:pt x="6160" y="467"/>
                    </a:lnTo>
                    <a:lnTo>
                      <a:pt x="6073" y="403"/>
                    </a:lnTo>
                    <a:lnTo>
                      <a:pt x="5982" y="343"/>
                    </a:lnTo>
                    <a:lnTo>
                      <a:pt x="5888" y="287"/>
                    </a:lnTo>
                    <a:lnTo>
                      <a:pt x="5791" y="235"/>
                    </a:lnTo>
                    <a:lnTo>
                      <a:pt x="5691" y="189"/>
                    </a:lnTo>
                    <a:lnTo>
                      <a:pt x="5588" y="147"/>
                    </a:lnTo>
                    <a:lnTo>
                      <a:pt x="5481" y="110"/>
                    </a:lnTo>
                    <a:lnTo>
                      <a:pt x="5371" y="78"/>
                    </a:lnTo>
                    <a:lnTo>
                      <a:pt x="5315" y="64"/>
                    </a:lnTo>
                    <a:lnTo>
                      <a:pt x="5315" y="64"/>
                    </a:lnTo>
                    <a:lnTo>
                      <a:pt x="5260" y="52"/>
                    </a:lnTo>
                    <a:lnTo>
                      <a:pt x="5148" y="29"/>
                    </a:lnTo>
                    <a:lnTo>
                      <a:pt x="5036" y="14"/>
                    </a:lnTo>
                    <a:lnTo>
                      <a:pt x="4925" y="4"/>
                    </a:lnTo>
                    <a:lnTo>
                      <a:pt x="4814" y="0"/>
                    </a:lnTo>
                    <a:lnTo>
                      <a:pt x="4704" y="1"/>
                    </a:lnTo>
                    <a:lnTo>
                      <a:pt x="4595" y="8"/>
                    </a:lnTo>
                    <a:lnTo>
                      <a:pt x="4486" y="21"/>
                    </a:lnTo>
                    <a:lnTo>
                      <a:pt x="4380" y="38"/>
                    </a:lnTo>
                    <a:lnTo>
                      <a:pt x="4274" y="61"/>
                    </a:lnTo>
                    <a:lnTo>
                      <a:pt x="4171" y="88"/>
                    </a:lnTo>
                    <a:lnTo>
                      <a:pt x="4069" y="122"/>
                    </a:lnTo>
                    <a:lnTo>
                      <a:pt x="3968" y="159"/>
                    </a:lnTo>
                    <a:lnTo>
                      <a:pt x="3870" y="202"/>
                    </a:lnTo>
                    <a:lnTo>
                      <a:pt x="3774" y="249"/>
                    </a:lnTo>
                    <a:lnTo>
                      <a:pt x="3680" y="301"/>
                    </a:lnTo>
                    <a:lnTo>
                      <a:pt x="3590" y="356"/>
                    </a:lnTo>
                    <a:lnTo>
                      <a:pt x="3501" y="417"/>
                    </a:lnTo>
                    <a:lnTo>
                      <a:pt x="3416" y="482"/>
                    </a:lnTo>
                    <a:lnTo>
                      <a:pt x="3333" y="551"/>
                    </a:lnTo>
                    <a:lnTo>
                      <a:pt x="3254" y="623"/>
                    </a:lnTo>
                    <a:lnTo>
                      <a:pt x="3179" y="699"/>
                    </a:lnTo>
                    <a:lnTo>
                      <a:pt x="3107" y="780"/>
                    </a:lnTo>
                    <a:lnTo>
                      <a:pt x="3038" y="864"/>
                    </a:lnTo>
                    <a:lnTo>
                      <a:pt x="2974" y="952"/>
                    </a:lnTo>
                    <a:lnTo>
                      <a:pt x="2914" y="1042"/>
                    </a:lnTo>
                    <a:lnTo>
                      <a:pt x="2857" y="1136"/>
                    </a:lnTo>
                    <a:lnTo>
                      <a:pt x="2805" y="1234"/>
                    </a:lnTo>
                    <a:lnTo>
                      <a:pt x="2757" y="1335"/>
                    </a:lnTo>
                    <a:lnTo>
                      <a:pt x="2714" y="1439"/>
                    </a:lnTo>
                    <a:lnTo>
                      <a:pt x="2676" y="1546"/>
                    </a:lnTo>
                    <a:lnTo>
                      <a:pt x="2643" y="1654"/>
                    </a:lnTo>
                    <a:lnTo>
                      <a:pt x="2630" y="1710"/>
                    </a:lnTo>
                    <a:lnTo>
                      <a:pt x="2630" y="171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3"/>
              <p:cNvSpPr/>
              <p:nvPr/>
            </p:nvSpPr>
            <p:spPr>
              <a:xfrm>
                <a:off x="5124" y="2943"/>
                <a:ext cx="513" cy="514"/>
              </a:xfrm>
              <a:custGeom>
                <a:avLst/>
                <a:gdLst>
                  <a:gd name="T0" fmla="*/ 1364 w 3080"/>
                  <a:gd name="T1" fmla="*/ 3080 h 3080"/>
                  <a:gd name="T2" fmla="*/ 1814 w 3080"/>
                  <a:gd name="T3" fmla="*/ 2770 h 3080"/>
                  <a:gd name="T4" fmla="*/ 1998 w 3080"/>
                  <a:gd name="T5" fmla="*/ 2712 h 3080"/>
                  <a:gd name="T6" fmla="*/ 2215 w 3080"/>
                  <a:gd name="T7" fmla="*/ 2605 h 3080"/>
                  <a:gd name="T8" fmla="*/ 2503 w 3080"/>
                  <a:gd name="T9" fmla="*/ 2743 h 3080"/>
                  <a:gd name="T10" fmla="*/ 2616 w 3080"/>
                  <a:gd name="T11" fmla="*/ 2222 h 3080"/>
                  <a:gd name="T12" fmla="*/ 2703 w 3080"/>
                  <a:gd name="T13" fmla="*/ 2058 h 3080"/>
                  <a:gd name="T14" fmla="*/ 2787 w 3080"/>
                  <a:gd name="T15" fmla="*/ 1821 h 3080"/>
                  <a:gd name="T16" fmla="*/ 3080 w 3080"/>
                  <a:gd name="T17" fmla="*/ 1715 h 3080"/>
                  <a:gd name="T18" fmla="*/ 2784 w 3080"/>
                  <a:gd name="T19" fmla="*/ 1266 h 3080"/>
                  <a:gd name="T20" fmla="*/ 2725 w 3080"/>
                  <a:gd name="T21" fmla="*/ 1081 h 3080"/>
                  <a:gd name="T22" fmla="*/ 2619 w 3080"/>
                  <a:gd name="T23" fmla="*/ 854 h 3080"/>
                  <a:gd name="T24" fmla="*/ 2756 w 3080"/>
                  <a:gd name="T25" fmla="*/ 562 h 3080"/>
                  <a:gd name="T26" fmla="*/ 2221 w 3080"/>
                  <a:gd name="T27" fmla="*/ 464 h 3080"/>
                  <a:gd name="T28" fmla="*/ 2058 w 3080"/>
                  <a:gd name="T29" fmla="*/ 375 h 3080"/>
                  <a:gd name="T30" fmla="*/ 1820 w 3080"/>
                  <a:gd name="T31" fmla="*/ 293 h 3080"/>
                  <a:gd name="T32" fmla="*/ 1715 w 3080"/>
                  <a:gd name="T33" fmla="*/ 0 h 3080"/>
                  <a:gd name="T34" fmla="*/ 1265 w 3080"/>
                  <a:gd name="T35" fmla="*/ 309 h 3080"/>
                  <a:gd name="T36" fmla="*/ 1082 w 3080"/>
                  <a:gd name="T37" fmla="*/ 367 h 3080"/>
                  <a:gd name="T38" fmla="*/ 864 w 3080"/>
                  <a:gd name="T39" fmla="*/ 474 h 3080"/>
                  <a:gd name="T40" fmla="*/ 576 w 3080"/>
                  <a:gd name="T41" fmla="*/ 337 h 3080"/>
                  <a:gd name="T42" fmla="*/ 464 w 3080"/>
                  <a:gd name="T43" fmla="*/ 871 h 3080"/>
                  <a:gd name="T44" fmla="*/ 375 w 3080"/>
                  <a:gd name="T45" fmla="*/ 1036 h 3080"/>
                  <a:gd name="T46" fmla="*/ 293 w 3080"/>
                  <a:gd name="T47" fmla="*/ 1273 h 3080"/>
                  <a:gd name="T48" fmla="*/ 0 w 3080"/>
                  <a:gd name="T49" fmla="*/ 1378 h 3080"/>
                  <a:gd name="T50" fmla="*/ 295 w 3080"/>
                  <a:gd name="T51" fmla="*/ 1828 h 3080"/>
                  <a:gd name="T52" fmla="*/ 353 w 3080"/>
                  <a:gd name="T53" fmla="*/ 2012 h 3080"/>
                  <a:gd name="T54" fmla="*/ 461 w 3080"/>
                  <a:gd name="T55" fmla="*/ 2230 h 3080"/>
                  <a:gd name="T56" fmla="*/ 322 w 3080"/>
                  <a:gd name="T57" fmla="*/ 2517 h 3080"/>
                  <a:gd name="T58" fmla="*/ 857 w 3080"/>
                  <a:gd name="T59" fmla="*/ 2630 h 3080"/>
                  <a:gd name="T60" fmla="*/ 1021 w 3080"/>
                  <a:gd name="T61" fmla="*/ 2713 h 3080"/>
                  <a:gd name="T62" fmla="*/ 1258 w 3080"/>
                  <a:gd name="T63" fmla="*/ 2787 h 3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0" h="3080">
                    <a:moveTo>
                      <a:pt x="1321" y="2799"/>
                    </a:moveTo>
                    <a:lnTo>
                      <a:pt x="1364" y="3080"/>
                    </a:lnTo>
                    <a:lnTo>
                      <a:pt x="1786" y="3066"/>
                    </a:lnTo>
                    <a:lnTo>
                      <a:pt x="1814" y="2770"/>
                    </a:lnTo>
                    <a:lnTo>
                      <a:pt x="1876" y="2754"/>
                    </a:lnTo>
                    <a:lnTo>
                      <a:pt x="1998" y="2712"/>
                    </a:lnTo>
                    <a:lnTo>
                      <a:pt x="2110" y="2663"/>
                    </a:lnTo>
                    <a:lnTo>
                      <a:pt x="2215" y="2605"/>
                    </a:lnTo>
                    <a:lnTo>
                      <a:pt x="2263" y="2574"/>
                    </a:lnTo>
                    <a:lnTo>
                      <a:pt x="2503" y="2743"/>
                    </a:lnTo>
                    <a:lnTo>
                      <a:pt x="2798" y="2433"/>
                    </a:lnTo>
                    <a:lnTo>
                      <a:pt x="2616" y="2222"/>
                    </a:lnTo>
                    <a:lnTo>
                      <a:pt x="2646" y="2169"/>
                    </a:lnTo>
                    <a:lnTo>
                      <a:pt x="2703" y="2058"/>
                    </a:lnTo>
                    <a:lnTo>
                      <a:pt x="2751" y="1942"/>
                    </a:lnTo>
                    <a:lnTo>
                      <a:pt x="2787" y="1821"/>
                    </a:lnTo>
                    <a:lnTo>
                      <a:pt x="2798" y="1757"/>
                    </a:lnTo>
                    <a:lnTo>
                      <a:pt x="3080" y="1715"/>
                    </a:lnTo>
                    <a:lnTo>
                      <a:pt x="3065" y="1293"/>
                    </a:lnTo>
                    <a:lnTo>
                      <a:pt x="2784" y="1266"/>
                    </a:lnTo>
                    <a:lnTo>
                      <a:pt x="2768" y="1202"/>
                    </a:lnTo>
                    <a:lnTo>
                      <a:pt x="2725" y="1081"/>
                    </a:lnTo>
                    <a:lnTo>
                      <a:pt x="2676" y="965"/>
                    </a:lnTo>
                    <a:lnTo>
                      <a:pt x="2619" y="854"/>
                    </a:lnTo>
                    <a:lnTo>
                      <a:pt x="2587" y="801"/>
                    </a:lnTo>
                    <a:lnTo>
                      <a:pt x="2756" y="562"/>
                    </a:lnTo>
                    <a:lnTo>
                      <a:pt x="2447" y="280"/>
                    </a:lnTo>
                    <a:lnTo>
                      <a:pt x="2221" y="464"/>
                    </a:lnTo>
                    <a:lnTo>
                      <a:pt x="2168" y="432"/>
                    </a:lnTo>
                    <a:lnTo>
                      <a:pt x="2058" y="375"/>
                    </a:lnTo>
                    <a:lnTo>
                      <a:pt x="1942" y="328"/>
                    </a:lnTo>
                    <a:lnTo>
                      <a:pt x="1820" y="293"/>
                    </a:lnTo>
                    <a:lnTo>
                      <a:pt x="1757" y="280"/>
                    </a:lnTo>
                    <a:lnTo>
                      <a:pt x="1715" y="0"/>
                    </a:lnTo>
                    <a:lnTo>
                      <a:pt x="1293" y="13"/>
                    </a:lnTo>
                    <a:lnTo>
                      <a:pt x="1265" y="309"/>
                    </a:lnTo>
                    <a:lnTo>
                      <a:pt x="1202" y="326"/>
                    </a:lnTo>
                    <a:lnTo>
                      <a:pt x="1082" y="367"/>
                    </a:lnTo>
                    <a:lnTo>
                      <a:pt x="968" y="417"/>
                    </a:lnTo>
                    <a:lnTo>
                      <a:pt x="864" y="474"/>
                    </a:lnTo>
                    <a:lnTo>
                      <a:pt x="815" y="506"/>
                    </a:lnTo>
                    <a:lnTo>
                      <a:pt x="576" y="337"/>
                    </a:lnTo>
                    <a:lnTo>
                      <a:pt x="280" y="646"/>
                    </a:lnTo>
                    <a:lnTo>
                      <a:pt x="464" y="871"/>
                    </a:lnTo>
                    <a:lnTo>
                      <a:pt x="432" y="925"/>
                    </a:lnTo>
                    <a:lnTo>
                      <a:pt x="375" y="1036"/>
                    </a:lnTo>
                    <a:lnTo>
                      <a:pt x="328" y="1152"/>
                    </a:lnTo>
                    <a:lnTo>
                      <a:pt x="293" y="1273"/>
                    </a:lnTo>
                    <a:lnTo>
                      <a:pt x="280" y="1335"/>
                    </a:lnTo>
                    <a:lnTo>
                      <a:pt x="0" y="1378"/>
                    </a:lnTo>
                    <a:lnTo>
                      <a:pt x="13" y="1800"/>
                    </a:lnTo>
                    <a:lnTo>
                      <a:pt x="295" y="1828"/>
                    </a:lnTo>
                    <a:lnTo>
                      <a:pt x="311" y="1891"/>
                    </a:lnTo>
                    <a:lnTo>
                      <a:pt x="353" y="2012"/>
                    </a:lnTo>
                    <a:lnTo>
                      <a:pt x="403" y="2125"/>
                    </a:lnTo>
                    <a:lnTo>
                      <a:pt x="461" y="2230"/>
                    </a:lnTo>
                    <a:lnTo>
                      <a:pt x="491" y="2279"/>
                    </a:lnTo>
                    <a:lnTo>
                      <a:pt x="322" y="2517"/>
                    </a:lnTo>
                    <a:lnTo>
                      <a:pt x="633" y="2812"/>
                    </a:lnTo>
                    <a:lnTo>
                      <a:pt x="857" y="2630"/>
                    </a:lnTo>
                    <a:lnTo>
                      <a:pt x="910" y="2660"/>
                    </a:lnTo>
                    <a:lnTo>
                      <a:pt x="1021" y="2713"/>
                    </a:lnTo>
                    <a:lnTo>
                      <a:pt x="1137" y="2755"/>
                    </a:lnTo>
                    <a:lnTo>
                      <a:pt x="1258" y="2787"/>
                    </a:lnTo>
                    <a:lnTo>
                      <a:pt x="1321" y="27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4"/>
              <p:cNvSpPr/>
              <p:nvPr/>
            </p:nvSpPr>
            <p:spPr>
              <a:xfrm>
                <a:off x="5278" y="3097"/>
                <a:ext cx="206" cy="206"/>
              </a:xfrm>
              <a:custGeom>
                <a:avLst/>
                <a:gdLst>
                  <a:gd name="T0" fmla="*/ 1192 w 1237"/>
                  <a:gd name="T1" fmla="*/ 385 h 1237"/>
                  <a:gd name="T2" fmla="*/ 1134 w 1237"/>
                  <a:gd name="T3" fmla="*/ 275 h 1237"/>
                  <a:gd name="T4" fmla="*/ 1057 w 1237"/>
                  <a:gd name="T5" fmla="*/ 181 h 1237"/>
                  <a:gd name="T6" fmla="*/ 965 w 1237"/>
                  <a:gd name="T7" fmla="*/ 105 h 1237"/>
                  <a:gd name="T8" fmla="*/ 860 w 1237"/>
                  <a:gd name="T9" fmla="*/ 49 h 1237"/>
                  <a:gd name="T10" fmla="*/ 747 w 1237"/>
                  <a:gd name="T11" fmla="*/ 13 h 1237"/>
                  <a:gd name="T12" fmla="*/ 628 w 1237"/>
                  <a:gd name="T13" fmla="*/ 0 h 1237"/>
                  <a:gd name="T14" fmla="*/ 506 w 1237"/>
                  <a:gd name="T15" fmla="*/ 10 h 1237"/>
                  <a:gd name="T16" fmla="*/ 414 w 1237"/>
                  <a:gd name="T17" fmla="*/ 35 h 1237"/>
                  <a:gd name="T18" fmla="*/ 328 w 1237"/>
                  <a:gd name="T19" fmla="*/ 72 h 1237"/>
                  <a:gd name="T20" fmla="*/ 225 w 1237"/>
                  <a:gd name="T21" fmla="*/ 140 h 1237"/>
                  <a:gd name="T22" fmla="*/ 141 w 1237"/>
                  <a:gd name="T23" fmla="*/ 224 h 1237"/>
                  <a:gd name="T24" fmla="*/ 74 w 1237"/>
                  <a:gd name="T25" fmla="*/ 324 h 1237"/>
                  <a:gd name="T26" fmla="*/ 28 w 1237"/>
                  <a:gd name="T27" fmla="*/ 432 h 1237"/>
                  <a:gd name="T28" fmla="*/ 4 w 1237"/>
                  <a:gd name="T29" fmla="*/ 549 h 1237"/>
                  <a:gd name="T30" fmla="*/ 2 w 1237"/>
                  <a:gd name="T31" fmla="*/ 670 h 1237"/>
                  <a:gd name="T32" fmla="*/ 25 w 1237"/>
                  <a:gd name="T33" fmla="*/ 792 h 1237"/>
                  <a:gd name="T34" fmla="*/ 46 w 1237"/>
                  <a:gd name="T35" fmla="*/ 852 h 1237"/>
                  <a:gd name="T36" fmla="*/ 104 w 1237"/>
                  <a:gd name="T37" fmla="*/ 963 h 1237"/>
                  <a:gd name="T38" fmla="*/ 180 w 1237"/>
                  <a:gd name="T39" fmla="*/ 1056 h 1237"/>
                  <a:gd name="T40" fmla="*/ 272 w 1237"/>
                  <a:gd name="T41" fmla="*/ 1132 h 1237"/>
                  <a:gd name="T42" fmla="*/ 376 w 1237"/>
                  <a:gd name="T43" fmla="*/ 1189 h 1237"/>
                  <a:gd name="T44" fmla="*/ 490 w 1237"/>
                  <a:gd name="T45" fmla="*/ 1225 h 1237"/>
                  <a:gd name="T46" fmla="*/ 609 w 1237"/>
                  <a:gd name="T47" fmla="*/ 1237 h 1237"/>
                  <a:gd name="T48" fmla="*/ 731 w 1237"/>
                  <a:gd name="T49" fmla="*/ 1227 h 1237"/>
                  <a:gd name="T50" fmla="*/ 822 w 1237"/>
                  <a:gd name="T51" fmla="*/ 1202 h 1237"/>
                  <a:gd name="T52" fmla="*/ 909 w 1237"/>
                  <a:gd name="T53" fmla="*/ 1164 h 1237"/>
                  <a:gd name="T54" fmla="*/ 1011 w 1237"/>
                  <a:gd name="T55" fmla="*/ 1097 h 1237"/>
                  <a:gd name="T56" fmla="*/ 1097 w 1237"/>
                  <a:gd name="T57" fmla="*/ 1013 h 1237"/>
                  <a:gd name="T58" fmla="*/ 1162 w 1237"/>
                  <a:gd name="T59" fmla="*/ 914 h 1237"/>
                  <a:gd name="T60" fmla="*/ 1208 w 1237"/>
                  <a:gd name="T61" fmla="*/ 805 h 1237"/>
                  <a:gd name="T62" fmla="*/ 1234 w 1237"/>
                  <a:gd name="T63" fmla="*/ 689 h 1237"/>
                  <a:gd name="T64" fmla="*/ 1235 w 1237"/>
                  <a:gd name="T65" fmla="*/ 567 h 1237"/>
                  <a:gd name="T66" fmla="*/ 1212 w 1237"/>
                  <a:gd name="T67" fmla="*/ 445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7" h="1237">
                    <a:moveTo>
                      <a:pt x="1202" y="414"/>
                    </a:moveTo>
                    <a:lnTo>
                      <a:pt x="1192" y="385"/>
                    </a:lnTo>
                    <a:lnTo>
                      <a:pt x="1164" y="328"/>
                    </a:lnTo>
                    <a:lnTo>
                      <a:pt x="1134" y="275"/>
                    </a:lnTo>
                    <a:lnTo>
                      <a:pt x="1097" y="225"/>
                    </a:lnTo>
                    <a:lnTo>
                      <a:pt x="1057" y="181"/>
                    </a:lnTo>
                    <a:lnTo>
                      <a:pt x="1012" y="141"/>
                    </a:lnTo>
                    <a:lnTo>
                      <a:pt x="965" y="105"/>
                    </a:lnTo>
                    <a:lnTo>
                      <a:pt x="914" y="75"/>
                    </a:lnTo>
                    <a:lnTo>
                      <a:pt x="860" y="49"/>
                    </a:lnTo>
                    <a:lnTo>
                      <a:pt x="804" y="28"/>
                    </a:lnTo>
                    <a:lnTo>
                      <a:pt x="747" y="13"/>
                    </a:lnTo>
                    <a:lnTo>
                      <a:pt x="688" y="4"/>
                    </a:lnTo>
                    <a:lnTo>
                      <a:pt x="628" y="0"/>
                    </a:lnTo>
                    <a:lnTo>
                      <a:pt x="567" y="2"/>
                    </a:lnTo>
                    <a:lnTo>
                      <a:pt x="506" y="10"/>
                    </a:lnTo>
                    <a:lnTo>
                      <a:pt x="445" y="25"/>
                    </a:lnTo>
                    <a:lnTo>
                      <a:pt x="414" y="35"/>
                    </a:lnTo>
                    <a:lnTo>
                      <a:pt x="385" y="46"/>
                    </a:lnTo>
                    <a:lnTo>
                      <a:pt x="328" y="72"/>
                    </a:lnTo>
                    <a:lnTo>
                      <a:pt x="275" y="104"/>
                    </a:lnTo>
                    <a:lnTo>
                      <a:pt x="225" y="140"/>
                    </a:lnTo>
                    <a:lnTo>
                      <a:pt x="181" y="180"/>
                    </a:lnTo>
                    <a:lnTo>
                      <a:pt x="141" y="224"/>
                    </a:lnTo>
                    <a:lnTo>
                      <a:pt x="105" y="272"/>
                    </a:lnTo>
                    <a:lnTo>
                      <a:pt x="74" y="324"/>
                    </a:lnTo>
                    <a:lnTo>
                      <a:pt x="49" y="376"/>
                    </a:lnTo>
                    <a:lnTo>
                      <a:pt x="28" y="432"/>
                    </a:lnTo>
                    <a:lnTo>
                      <a:pt x="13" y="490"/>
                    </a:lnTo>
                    <a:lnTo>
                      <a:pt x="4" y="549"/>
                    </a:lnTo>
                    <a:lnTo>
                      <a:pt x="0" y="610"/>
                    </a:lnTo>
                    <a:lnTo>
                      <a:pt x="2" y="670"/>
                    </a:lnTo>
                    <a:lnTo>
                      <a:pt x="10" y="731"/>
                    </a:lnTo>
                    <a:lnTo>
                      <a:pt x="25" y="792"/>
                    </a:lnTo>
                    <a:lnTo>
                      <a:pt x="34" y="823"/>
                    </a:lnTo>
                    <a:lnTo>
                      <a:pt x="46" y="852"/>
                    </a:lnTo>
                    <a:lnTo>
                      <a:pt x="72" y="909"/>
                    </a:lnTo>
                    <a:lnTo>
                      <a:pt x="104" y="963"/>
                    </a:lnTo>
                    <a:lnTo>
                      <a:pt x="140" y="1011"/>
                    </a:lnTo>
                    <a:lnTo>
                      <a:pt x="180" y="1056"/>
                    </a:lnTo>
                    <a:lnTo>
                      <a:pt x="224" y="1097"/>
                    </a:lnTo>
                    <a:lnTo>
                      <a:pt x="272" y="1132"/>
                    </a:lnTo>
                    <a:lnTo>
                      <a:pt x="323" y="1162"/>
                    </a:lnTo>
                    <a:lnTo>
                      <a:pt x="376" y="1189"/>
                    </a:lnTo>
                    <a:lnTo>
                      <a:pt x="432" y="1209"/>
                    </a:lnTo>
                    <a:lnTo>
                      <a:pt x="490" y="1225"/>
                    </a:lnTo>
                    <a:lnTo>
                      <a:pt x="549" y="1234"/>
                    </a:lnTo>
                    <a:lnTo>
                      <a:pt x="609" y="1237"/>
                    </a:lnTo>
                    <a:lnTo>
                      <a:pt x="669" y="1235"/>
                    </a:lnTo>
                    <a:lnTo>
                      <a:pt x="731" y="1227"/>
                    </a:lnTo>
                    <a:lnTo>
                      <a:pt x="792" y="1212"/>
                    </a:lnTo>
                    <a:lnTo>
                      <a:pt x="822" y="1202"/>
                    </a:lnTo>
                    <a:lnTo>
                      <a:pt x="852" y="1192"/>
                    </a:lnTo>
                    <a:lnTo>
                      <a:pt x="909" y="1164"/>
                    </a:lnTo>
                    <a:lnTo>
                      <a:pt x="963" y="1134"/>
                    </a:lnTo>
                    <a:lnTo>
                      <a:pt x="1011" y="1097"/>
                    </a:lnTo>
                    <a:lnTo>
                      <a:pt x="1055" y="1057"/>
                    </a:lnTo>
                    <a:lnTo>
                      <a:pt x="1097" y="1013"/>
                    </a:lnTo>
                    <a:lnTo>
                      <a:pt x="1131" y="965"/>
                    </a:lnTo>
                    <a:lnTo>
                      <a:pt x="1162" y="914"/>
                    </a:lnTo>
                    <a:lnTo>
                      <a:pt x="1188" y="861"/>
                    </a:lnTo>
                    <a:lnTo>
                      <a:pt x="1208" y="805"/>
                    </a:lnTo>
                    <a:lnTo>
                      <a:pt x="1224" y="748"/>
                    </a:lnTo>
                    <a:lnTo>
                      <a:pt x="1234" y="689"/>
                    </a:lnTo>
                    <a:lnTo>
                      <a:pt x="1237" y="629"/>
                    </a:lnTo>
                    <a:lnTo>
                      <a:pt x="1235" y="567"/>
                    </a:lnTo>
                    <a:lnTo>
                      <a:pt x="1226" y="506"/>
                    </a:lnTo>
                    <a:lnTo>
                      <a:pt x="1212" y="445"/>
                    </a:lnTo>
                    <a:lnTo>
                      <a:pt x="1202" y="414"/>
                    </a:lnTo>
                    <a:close/>
                  </a:path>
                </a:pathLst>
              </a:custGeom>
              <a:solidFill>
                <a:srgbClr val="FE837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5"/>
              <p:cNvSpPr>
                <a:spLocks noEditPoints="1"/>
              </p:cNvSpPr>
              <p:nvPr/>
            </p:nvSpPr>
            <p:spPr>
              <a:xfrm>
                <a:off x="5253" y="3074"/>
                <a:ext cx="253" cy="253"/>
              </a:xfrm>
              <a:custGeom>
                <a:avLst/>
                <a:gdLst>
                  <a:gd name="T0" fmla="*/ 719 w 1523"/>
                  <a:gd name="T1" fmla="*/ 284 h 1519"/>
                  <a:gd name="T2" fmla="*/ 606 w 1523"/>
                  <a:gd name="T3" fmla="*/ 310 h 1519"/>
                  <a:gd name="T4" fmla="*/ 539 w 1523"/>
                  <a:gd name="T5" fmla="*/ 338 h 1519"/>
                  <a:gd name="T6" fmla="*/ 408 w 1523"/>
                  <a:gd name="T7" fmla="*/ 439 h 1519"/>
                  <a:gd name="T8" fmla="*/ 314 w 1523"/>
                  <a:gd name="T9" fmla="*/ 596 h 1519"/>
                  <a:gd name="T10" fmla="*/ 285 w 1523"/>
                  <a:gd name="T11" fmla="*/ 777 h 1519"/>
                  <a:gd name="T12" fmla="*/ 311 w 1523"/>
                  <a:gd name="T13" fmla="*/ 914 h 1519"/>
                  <a:gd name="T14" fmla="*/ 362 w 1523"/>
                  <a:gd name="T15" fmla="*/ 1018 h 1519"/>
                  <a:gd name="T16" fmla="*/ 460 w 1523"/>
                  <a:gd name="T17" fmla="*/ 1129 h 1519"/>
                  <a:gd name="T18" fmla="*/ 584 w 1523"/>
                  <a:gd name="T19" fmla="*/ 1204 h 1519"/>
                  <a:gd name="T20" fmla="*/ 724 w 1523"/>
                  <a:gd name="T21" fmla="*/ 1237 h 1519"/>
                  <a:gd name="T22" fmla="*/ 804 w 1523"/>
                  <a:gd name="T23" fmla="*/ 1236 h 1519"/>
                  <a:gd name="T24" fmla="*/ 916 w 1523"/>
                  <a:gd name="T25" fmla="*/ 1210 h 1519"/>
                  <a:gd name="T26" fmla="*/ 984 w 1523"/>
                  <a:gd name="T27" fmla="*/ 1181 h 1519"/>
                  <a:gd name="T28" fmla="*/ 1115 w 1523"/>
                  <a:gd name="T29" fmla="*/ 1081 h 1519"/>
                  <a:gd name="T30" fmla="*/ 1209 w 1523"/>
                  <a:gd name="T31" fmla="*/ 923 h 1519"/>
                  <a:gd name="T32" fmla="*/ 1238 w 1523"/>
                  <a:gd name="T33" fmla="*/ 742 h 1519"/>
                  <a:gd name="T34" fmla="*/ 1212 w 1523"/>
                  <a:gd name="T35" fmla="*/ 605 h 1519"/>
                  <a:gd name="T36" fmla="*/ 1162 w 1523"/>
                  <a:gd name="T37" fmla="*/ 502 h 1519"/>
                  <a:gd name="T38" fmla="*/ 1067 w 1523"/>
                  <a:gd name="T39" fmla="*/ 391 h 1519"/>
                  <a:gd name="T40" fmla="*/ 945 w 1523"/>
                  <a:gd name="T41" fmla="*/ 316 h 1519"/>
                  <a:gd name="T42" fmla="*/ 800 w 1523"/>
                  <a:gd name="T43" fmla="*/ 282 h 1519"/>
                  <a:gd name="T44" fmla="*/ 761 w 1523"/>
                  <a:gd name="T45" fmla="*/ 1519 h 1519"/>
                  <a:gd name="T46" fmla="*/ 701 w 1523"/>
                  <a:gd name="T47" fmla="*/ 1518 h 1519"/>
                  <a:gd name="T48" fmla="*/ 474 w 1523"/>
                  <a:gd name="T49" fmla="*/ 1465 h 1519"/>
                  <a:gd name="T50" fmla="*/ 277 w 1523"/>
                  <a:gd name="T51" fmla="*/ 1348 h 1519"/>
                  <a:gd name="T52" fmla="*/ 124 w 1523"/>
                  <a:gd name="T53" fmla="*/ 1175 h 1519"/>
                  <a:gd name="T54" fmla="*/ 44 w 1523"/>
                  <a:gd name="T55" fmla="*/ 1013 h 1519"/>
                  <a:gd name="T56" fmla="*/ 13 w 1523"/>
                  <a:gd name="T57" fmla="*/ 902 h 1519"/>
                  <a:gd name="T58" fmla="*/ 0 w 1523"/>
                  <a:gd name="T59" fmla="*/ 752 h 1519"/>
                  <a:gd name="T60" fmla="*/ 17 w 1523"/>
                  <a:gd name="T61" fmla="*/ 605 h 1519"/>
                  <a:gd name="T62" fmla="*/ 60 w 1523"/>
                  <a:gd name="T63" fmla="*/ 466 h 1519"/>
                  <a:gd name="T64" fmla="*/ 130 w 1523"/>
                  <a:gd name="T65" fmla="*/ 337 h 1519"/>
                  <a:gd name="T66" fmla="*/ 222 w 1523"/>
                  <a:gd name="T67" fmla="*/ 223 h 1519"/>
                  <a:gd name="T68" fmla="*/ 337 w 1523"/>
                  <a:gd name="T69" fmla="*/ 128 h 1519"/>
                  <a:gd name="T70" fmla="*/ 471 w 1523"/>
                  <a:gd name="T71" fmla="*/ 56 h 1519"/>
                  <a:gd name="T72" fmla="*/ 540 w 1523"/>
                  <a:gd name="T73" fmla="*/ 32 h 1519"/>
                  <a:gd name="T74" fmla="*/ 666 w 1523"/>
                  <a:gd name="T75" fmla="*/ 6 h 1519"/>
                  <a:gd name="T76" fmla="*/ 761 w 1523"/>
                  <a:gd name="T77" fmla="*/ 0 h 1519"/>
                  <a:gd name="T78" fmla="*/ 939 w 1523"/>
                  <a:gd name="T79" fmla="*/ 20 h 1519"/>
                  <a:gd name="T80" fmla="*/ 1152 w 1523"/>
                  <a:gd name="T81" fmla="*/ 105 h 1519"/>
                  <a:gd name="T82" fmla="*/ 1328 w 1523"/>
                  <a:gd name="T83" fmla="*/ 252 h 1519"/>
                  <a:gd name="T84" fmla="*/ 1457 w 1523"/>
                  <a:gd name="T85" fmla="*/ 449 h 1519"/>
                  <a:gd name="T86" fmla="*/ 1491 w 1523"/>
                  <a:gd name="T87" fmla="*/ 543 h 1519"/>
                  <a:gd name="T88" fmla="*/ 1520 w 1523"/>
                  <a:gd name="T89" fmla="*/ 693 h 1519"/>
                  <a:gd name="T90" fmla="*/ 1518 w 1523"/>
                  <a:gd name="T91" fmla="*/ 842 h 1519"/>
                  <a:gd name="T92" fmla="*/ 1487 w 1523"/>
                  <a:gd name="T93" fmla="*/ 985 h 1519"/>
                  <a:gd name="T94" fmla="*/ 1431 w 1523"/>
                  <a:gd name="T95" fmla="*/ 1119 h 1519"/>
                  <a:gd name="T96" fmla="*/ 1349 w 1523"/>
                  <a:gd name="T97" fmla="*/ 1241 h 1519"/>
                  <a:gd name="T98" fmla="*/ 1246 w 1523"/>
                  <a:gd name="T99" fmla="*/ 1346 h 1519"/>
                  <a:gd name="T100" fmla="*/ 1120 w 1523"/>
                  <a:gd name="T101" fmla="*/ 1430 h 1519"/>
                  <a:gd name="T102" fmla="*/ 1015 w 1523"/>
                  <a:gd name="T103" fmla="*/ 1477 h 1519"/>
                  <a:gd name="T104" fmla="*/ 920 w 1523"/>
                  <a:gd name="T105" fmla="*/ 1503 h 1519"/>
                  <a:gd name="T106" fmla="*/ 793 w 1523"/>
                  <a:gd name="T107" fmla="*/ 1519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3" h="1519">
                    <a:moveTo>
                      <a:pt x="761" y="281"/>
                    </a:moveTo>
                    <a:lnTo>
                      <a:pt x="719" y="284"/>
                    </a:lnTo>
                    <a:lnTo>
                      <a:pt x="640" y="299"/>
                    </a:lnTo>
                    <a:lnTo>
                      <a:pt x="606" y="310"/>
                    </a:lnTo>
                    <a:lnTo>
                      <a:pt x="583" y="318"/>
                    </a:lnTo>
                    <a:lnTo>
                      <a:pt x="539" y="338"/>
                    </a:lnTo>
                    <a:lnTo>
                      <a:pt x="478" y="375"/>
                    </a:lnTo>
                    <a:lnTo>
                      <a:pt x="408" y="439"/>
                    </a:lnTo>
                    <a:lnTo>
                      <a:pt x="353" y="514"/>
                    </a:lnTo>
                    <a:lnTo>
                      <a:pt x="314" y="596"/>
                    </a:lnTo>
                    <a:lnTo>
                      <a:pt x="291" y="685"/>
                    </a:lnTo>
                    <a:lnTo>
                      <a:pt x="285" y="777"/>
                    </a:lnTo>
                    <a:lnTo>
                      <a:pt x="297" y="869"/>
                    </a:lnTo>
                    <a:lnTo>
                      <a:pt x="311" y="914"/>
                    </a:lnTo>
                    <a:lnTo>
                      <a:pt x="326" y="950"/>
                    </a:lnTo>
                    <a:lnTo>
                      <a:pt x="362" y="1018"/>
                    </a:lnTo>
                    <a:lnTo>
                      <a:pt x="407" y="1077"/>
                    </a:lnTo>
                    <a:lnTo>
                      <a:pt x="460" y="1129"/>
                    </a:lnTo>
                    <a:lnTo>
                      <a:pt x="519" y="1171"/>
                    </a:lnTo>
                    <a:lnTo>
                      <a:pt x="584" y="1204"/>
                    </a:lnTo>
                    <a:lnTo>
                      <a:pt x="653" y="1226"/>
                    </a:lnTo>
                    <a:lnTo>
                      <a:pt x="724" y="1237"/>
                    </a:lnTo>
                    <a:lnTo>
                      <a:pt x="761" y="1238"/>
                    </a:lnTo>
                    <a:lnTo>
                      <a:pt x="804" y="1236"/>
                    </a:lnTo>
                    <a:lnTo>
                      <a:pt x="883" y="1220"/>
                    </a:lnTo>
                    <a:lnTo>
                      <a:pt x="916" y="1210"/>
                    </a:lnTo>
                    <a:lnTo>
                      <a:pt x="940" y="1201"/>
                    </a:lnTo>
                    <a:lnTo>
                      <a:pt x="984" y="1181"/>
                    </a:lnTo>
                    <a:lnTo>
                      <a:pt x="1045" y="1143"/>
                    </a:lnTo>
                    <a:lnTo>
                      <a:pt x="1115" y="1081"/>
                    </a:lnTo>
                    <a:lnTo>
                      <a:pt x="1170" y="1006"/>
                    </a:lnTo>
                    <a:lnTo>
                      <a:pt x="1209" y="923"/>
                    </a:lnTo>
                    <a:lnTo>
                      <a:pt x="1232" y="834"/>
                    </a:lnTo>
                    <a:lnTo>
                      <a:pt x="1238" y="742"/>
                    </a:lnTo>
                    <a:lnTo>
                      <a:pt x="1226" y="650"/>
                    </a:lnTo>
                    <a:lnTo>
                      <a:pt x="1212" y="605"/>
                    </a:lnTo>
                    <a:lnTo>
                      <a:pt x="1197" y="568"/>
                    </a:lnTo>
                    <a:lnTo>
                      <a:pt x="1162" y="502"/>
                    </a:lnTo>
                    <a:lnTo>
                      <a:pt x="1119" y="443"/>
                    </a:lnTo>
                    <a:lnTo>
                      <a:pt x="1067" y="391"/>
                    </a:lnTo>
                    <a:lnTo>
                      <a:pt x="1009" y="349"/>
                    </a:lnTo>
                    <a:lnTo>
                      <a:pt x="945" y="316"/>
                    </a:lnTo>
                    <a:lnTo>
                      <a:pt x="875" y="294"/>
                    </a:lnTo>
                    <a:lnTo>
                      <a:pt x="800" y="282"/>
                    </a:lnTo>
                    <a:lnTo>
                      <a:pt x="761" y="281"/>
                    </a:lnTo>
                    <a:close/>
                    <a:moveTo>
                      <a:pt x="761" y="1519"/>
                    </a:moveTo>
                    <a:lnTo>
                      <a:pt x="761" y="1519"/>
                    </a:lnTo>
                    <a:lnTo>
                      <a:pt x="701" y="1518"/>
                    </a:lnTo>
                    <a:lnTo>
                      <a:pt x="584" y="1500"/>
                    </a:lnTo>
                    <a:lnTo>
                      <a:pt x="474" y="1465"/>
                    </a:lnTo>
                    <a:lnTo>
                      <a:pt x="371" y="1413"/>
                    </a:lnTo>
                    <a:lnTo>
                      <a:pt x="277" y="1348"/>
                    </a:lnTo>
                    <a:lnTo>
                      <a:pt x="195" y="1268"/>
                    </a:lnTo>
                    <a:lnTo>
                      <a:pt x="124" y="1175"/>
                    </a:lnTo>
                    <a:lnTo>
                      <a:pt x="66" y="1071"/>
                    </a:lnTo>
                    <a:lnTo>
                      <a:pt x="44" y="1013"/>
                    </a:lnTo>
                    <a:lnTo>
                      <a:pt x="31" y="976"/>
                    </a:lnTo>
                    <a:lnTo>
                      <a:pt x="13" y="902"/>
                    </a:lnTo>
                    <a:lnTo>
                      <a:pt x="3" y="827"/>
                    </a:lnTo>
                    <a:lnTo>
                      <a:pt x="0" y="752"/>
                    </a:lnTo>
                    <a:lnTo>
                      <a:pt x="5" y="678"/>
                    </a:lnTo>
                    <a:lnTo>
                      <a:pt x="17" y="605"/>
                    </a:lnTo>
                    <a:lnTo>
                      <a:pt x="36" y="535"/>
                    </a:lnTo>
                    <a:lnTo>
                      <a:pt x="60" y="466"/>
                    </a:lnTo>
                    <a:lnTo>
                      <a:pt x="92" y="400"/>
                    </a:lnTo>
                    <a:lnTo>
                      <a:pt x="130" y="337"/>
                    </a:lnTo>
                    <a:lnTo>
                      <a:pt x="174" y="278"/>
                    </a:lnTo>
                    <a:lnTo>
                      <a:pt x="222" y="223"/>
                    </a:lnTo>
                    <a:lnTo>
                      <a:pt x="277" y="173"/>
                    </a:lnTo>
                    <a:lnTo>
                      <a:pt x="337" y="128"/>
                    </a:lnTo>
                    <a:lnTo>
                      <a:pt x="403" y="89"/>
                    </a:lnTo>
                    <a:lnTo>
                      <a:pt x="471" y="56"/>
                    </a:lnTo>
                    <a:lnTo>
                      <a:pt x="508" y="42"/>
                    </a:lnTo>
                    <a:lnTo>
                      <a:pt x="540" y="32"/>
                    </a:lnTo>
                    <a:lnTo>
                      <a:pt x="603" y="17"/>
                    </a:lnTo>
                    <a:lnTo>
                      <a:pt x="666" y="6"/>
                    </a:lnTo>
                    <a:lnTo>
                      <a:pt x="730" y="1"/>
                    </a:lnTo>
                    <a:lnTo>
                      <a:pt x="761" y="0"/>
                    </a:lnTo>
                    <a:lnTo>
                      <a:pt x="821" y="2"/>
                    </a:lnTo>
                    <a:lnTo>
                      <a:pt x="939" y="20"/>
                    </a:lnTo>
                    <a:lnTo>
                      <a:pt x="1048" y="55"/>
                    </a:lnTo>
                    <a:lnTo>
                      <a:pt x="1152" y="105"/>
                    </a:lnTo>
                    <a:lnTo>
                      <a:pt x="1246" y="172"/>
                    </a:lnTo>
                    <a:lnTo>
                      <a:pt x="1328" y="252"/>
                    </a:lnTo>
                    <a:lnTo>
                      <a:pt x="1398" y="345"/>
                    </a:lnTo>
                    <a:lnTo>
                      <a:pt x="1457" y="449"/>
                    </a:lnTo>
                    <a:lnTo>
                      <a:pt x="1479" y="506"/>
                    </a:lnTo>
                    <a:lnTo>
                      <a:pt x="1491" y="543"/>
                    </a:lnTo>
                    <a:lnTo>
                      <a:pt x="1509" y="618"/>
                    </a:lnTo>
                    <a:lnTo>
                      <a:pt x="1520" y="693"/>
                    </a:lnTo>
                    <a:lnTo>
                      <a:pt x="1523" y="768"/>
                    </a:lnTo>
                    <a:lnTo>
                      <a:pt x="1518" y="842"/>
                    </a:lnTo>
                    <a:lnTo>
                      <a:pt x="1506" y="914"/>
                    </a:lnTo>
                    <a:lnTo>
                      <a:pt x="1487" y="985"/>
                    </a:lnTo>
                    <a:lnTo>
                      <a:pt x="1463" y="1054"/>
                    </a:lnTo>
                    <a:lnTo>
                      <a:pt x="1431" y="1119"/>
                    </a:lnTo>
                    <a:lnTo>
                      <a:pt x="1393" y="1182"/>
                    </a:lnTo>
                    <a:lnTo>
                      <a:pt x="1349" y="1241"/>
                    </a:lnTo>
                    <a:lnTo>
                      <a:pt x="1300" y="1296"/>
                    </a:lnTo>
                    <a:lnTo>
                      <a:pt x="1246" y="1346"/>
                    </a:lnTo>
                    <a:lnTo>
                      <a:pt x="1185" y="1391"/>
                    </a:lnTo>
                    <a:lnTo>
                      <a:pt x="1120" y="1430"/>
                    </a:lnTo>
                    <a:lnTo>
                      <a:pt x="1051" y="1463"/>
                    </a:lnTo>
                    <a:lnTo>
                      <a:pt x="1015" y="1477"/>
                    </a:lnTo>
                    <a:lnTo>
                      <a:pt x="983" y="1487"/>
                    </a:lnTo>
                    <a:lnTo>
                      <a:pt x="920" y="1503"/>
                    </a:lnTo>
                    <a:lnTo>
                      <a:pt x="856" y="1514"/>
                    </a:lnTo>
                    <a:lnTo>
                      <a:pt x="793" y="1519"/>
                    </a:lnTo>
                    <a:lnTo>
                      <a:pt x="761" y="15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D7AF3A-17D7-49FD-ABE4-A4B09B23CCBE}"/>
              </a:ext>
            </a:extLst>
          </p:cNvPr>
          <p:cNvGrpSpPr/>
          <p:nvPr/>
        </p:nvGrpSpPr>
        <p:grpSpPr>
          <a:xfrm>
            <a:off x="4865699" y="2241746"/>
            <a:ext cx="1122208" cy="1106922"/>
            <a:chOff x="4471684" y="2174658"/>
            <a:chExt cx="1391189" cy="1391189"/>
          </a:xfrm>
        </p:grpSpPr>
        <p:sp>
          <p:nvSpPr>
            <p:cNvPr id="95" name="타원 94"/>
            <p:cNvSpPr/>
            <p:nvPr/>
          </p:nvSpPr>
          <p:spPr>
            <a:xfrm>
              <a:off x="4471684" y="2174658"/>
              <a:ext cx="1391189" cy="1391189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746326" y="2400798"/>
              <a:ext cx="813948" cy="813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14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-97320" y="1530219"/>
            <a:ext cx="1454727" cy="54979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10727748" y="1360058"/>
            <a:ext cx="1454727" cy="5497942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C691EC-29ED-41C3-B7C6-D3E4B094E209}"/>
              </a:ext>
            </a:extLst>
          </p:cNvPr>
          <p:cNvSpPr/>
          <p:nvPr/>
        </p:nvSpPr>
        <p:spPr>
          <a:xfrm>
            <a:off x="191390" y="80878"/>
            <a:ext cx="5287258" cy="321051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E0DF37-FEE0-45C2-91E1-BFA0F77D20CD}"/>
              </a:ext>
            </a:extLst>
          </p:cNvPr>
          <p:cNvGrpSpPr/>
          <p:nvPr/>
        </p:nvGrpSpPr>
        <p:grpSpPr>
          <a:xfrm>
            <a:off x="4641387" y="1975900"/>
            <a:ext cx="2661406" cy="2587331"/>
            <a:chOff x="4641387" y="1975900"/>
            <a:chExt cx="2661406" cy="2587331"/>
          </a:xfrm>
        </p:grpSpPr>
        <p:grpSp>
          <p:nvGrpSpPr>
            <p:cNvPr id="33" name="그룹 32"/>
            <p:cNvGrpSpPr/>
            <p:nvPr/>
          </p:nvGrpSpPr>
          <p:grpSpPr>
            <a:xfrm>
              <a:off x="6136562" y="2222007"/>
              <a:ext cx="1107341" cy="1123155"/>
              <a:chOff x="1290883" y="1981384"/>
              <a:chExt cx="834663" cy="834663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1290883" y="1981384"/>
                <a:ext cx="834663" cy="83466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5" name="Group 19"/>
              <p:cNvGrpSpPr>
                <a:grpSpLocks noChangeAspect="1"/>
              </p:cNvGrpSpPr>
              <p:nvPr/>
            </p:nvGrpSpPr>
            <p:grpSpPr>
              <a:xfrm>
                <a:off x="1461403" y="2154124"/>
                <a:ext cx="454933" cy="454933"/>
                <a:chOff x="2349" y="2828"/>
                <a:chExt cx="1784" cy="1784"/>
              </a:xfrm>
            </p:grpSpPr>
            <p:sp>
              <p:nvSpPr>
                <p:cNvPr id="36" name="Freeform 20"/>
                <p:cNvSpPr/>
                <p:nvPr/>
              </p:nvSpPr>
              <p:spPr>
                <a:xfrm>
                  <a:off x="2488" y="3316"/>
                  <a:ext cx="985" cy="1268"/>
                </a:xfrm>
                <a:custGeom>
                  <a:avLst/>
                  <a:gdLst>
                    <a:gd name="T0" fmla="*/ 0 w 4921"/>
                    <a:gd name="T1" fmla="*/ 6342 h 6342"/>
                    <a:gd name="T2" fmla="*/ 4364 w 4921"/>
                    <a:gd name="T3" fmla="*/ 6342 h 6342"/>
                    <a:gd name="T4" fmla="*/ 4392 w 4921"/>
                    <a:gd name="T5" fmla="*/ 6342 h 6342"/>
                    <a:gd name="T6" fmla="*/ 4448 w 4921"/>
                    <a:gd name="T7" fmla="*/ 6336 h 6342"/>
                    <a:gd name="T8" fmla="*/ 4503 w 4921"/>
                    <a:gd name="T9" fmla="*/ 6325 h 6342"/>
                    <a:gd name="T10" fmla="*/ 4555 w 4921"/>
                    <a:gd name="T11" fmla="*/ 6309 h 6342"/>
                    <a:gd name="T12" fmla="*/ 4605 w 4921"/>
                    <a:gd name="T13" fmla="*/ 6288 h 6342"/>
                    <a:gd name="T14" fmla="*/ 4652 w 4921"/>
                    <a:gd name="T15" fmla="*/ 6261 h 6342"/>
                    <a:gd name="T16" fmla="*/ 4697 w 4921"/>
                    <a:gd name="T17" fmla="*/ 6231 h 6342"/>
                    <a:gd name="T18" fmla="*/ 4738 w 4921"/>
                    <a:gd name="T19" fmla="*/ 6197 h 6342"/>
                    <a:gd name="T20" fmla="*/ 4777 w 4921"/>
                    <a:gd name="T21" fmla="*/ 6159 h 6342"/>
                    <a:gd name="T22" fmla="*/ 4810 w 4921"/>
                    <a:gd name="T23" fmla="*/ 6118 h 6342"/>
                    <a:gd name="T24" fmla="*/ 4840 w 4921"/>
                    <a:gd name="T25" fmla="*/ 6073 h 6342"/>
                    <a:gd name="T26" fmla="*/ 4867 w 4921"/>
                    <a:gd name="T27" fmla="*/ 6026 h 6342"/>
                    <a:gd name="T28" fmla="*/ 4888 w 4921"/>
                    <a:gd name="T29" fmla="*/ 5976 h 6342"/>
                    <a:gd name="T30" fmla="*/ 4904 w 4921"/>
                    <a:gd name="T31" fmla="*/ 5924 h 6342"/>
                    <a:gd name="T32" fmla="*/ 4915 w 4921"/>
                    <a:gd name="T33" fmla="*/ 5869 h 6342"/>
                    <a:gd name="T34" fmla="*/ 4921 w 4921"/>
                    <a:gd name="T35" fmla="*/ 5813 h 6342"/>
                    <a:gd name="T36" fmla="*/ 4921 w 4921"/>
                    <a:gd name="T37" fmla="*/ 5785 h 6342"/>
                    <a:gd name="T38" fmla="*/ 4921 w 4921"/>
                    <a:gd name="T39" fmla="*/ 0 h 6342"/>
                    <a:gd name="T40" fmla="*/ 558 w 4921"/>
                    <a:gd name="T41" fmla="*/ 0 h 6342"/>
                    <a:gd name="T42" fmla="*/ 558 w 4921"/>
                    <a:gd name="T43" fmla="*/ 5785 h 6342"/>
                    <a:gd name="T44" fmla="*/ 558 w 4921"/>
                    <a:gd name="T45" fmla="*/ 5813 h 6342"/>
                    <a:gd name="T46" fmla="*/ 551 w 4921"/>
                    <a:gd name="T47" fmla="*/ 5869 h 6342"/>
                    <a:gd name="T48" fmla="*/ 540 w 4921"/>
                    <a:gd name="T49" fmla="*/ 5924 h 6342"/>
                    <a:gd name="T50" fmla="*/ 524 w 4921"/>
                    <a:gd name="T51" fmla="*/ 5976 h 6342"/>
                    <a:gd name="T52" fmla="*/ 502 w 4921"/>
                    <a:gd name="T53" fmla="*/ 6026 h 6342"/>
                    <a:gd name="T54" fmla="*/ 477 w 4921"/>
                    <a:gd name="T55" fmla="*/ 6073 h 6342"/>
                    <a:gd name="T56" fmla="*/ 447 w 4921"/>
                    <a:gd name="T57" fmla="*/ 6118 h 6342"/>
                    <a:gd name="T58" fmla="*/ 412 w 4921"/>
                    <a:gd name="T59" fmla="*/ 6159 h 6342"/>
                    <a:gd name="T60" fmla="*/ 375 w 4921"/>
                    <a:gd name="T61" fmla="*/ 6197 h 6342"/>
                    <a:gd name="T62" fmla="*/ 333 w 4921"/>
                    <a:gd name="T63" fmla="*/ 6231 h 6342"/>
                    <a:gd name="T64" fmla="*/ 289 w 4921"/>
                    <a:gd name="T65" fmla="*/ 6261 h 6342"/>
                    <a:gd name="T66" fmla="*/ 241 w 4921"/>
                    <a:gd name="T67" fmla="*/ 6288 h 6342"/>
                    <a:gd name="T68" fmla="*/ 192 w 4921"/>
                    <a:gd name="T69" fmla="*/ 6309 h 6342"/>
                    <a:gd name="T70" fmla="*/ 139 w 4921"/>
                    <a:gd name="T71" fmla="*/ 6325 h 6342"/>
                    <a:gd name="T72" fmla="*/ 85 w 4921"/>
                    <a:gd name="T73" fmla="*/ 6336 h 6342"/>
                    <a:gd name="T74" fmla="*/ 29 w 4921"/>
                    <a:gd name="T75" fmla="*/ 6342 h 6342"/>
                    <a:gd name="T76" fmla="*/ 0 w 4921"/>
                    <a:gd name="T77" fmla="*/ 6342 h 6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921" h="6342">
                      <a:moveTo>
                        <a:pt x="0" y="6342"/>
                      </a:moveTo>
                      <a:lnTo>
                        <a:pt x="4364" y="6342"/>
                      </a:lnTo>
                      <a:lnTo>
                        <a:pt x="4392" y="6342"/>
                      </a:lnTo>
                      <a:lnTo>
                        <a:pt x="4448" y="6336"/>
                      </a:lnTo>
                      <a:lnTo>
                        <a:pt x="4503" y="6325"/>
                      </a:lnTo>
                      <a:lnTo>
                        <a:pt x="4555" y="6309"/>
                      </a:lnTo>
                      <a:lnTo>
                        <a:pt x="4605" y="6288"/>
                      </a:lnTo>
                      <a:lnTo>
                        <a:pt x="4652" y="6261"/>
                      </a:lnTo>
                      <a:lnTo>
                        <a:pt x="4697" y="6231"/>
                      </a:lnTo>
                      <a:lnTo>
                        <a:pt x="4738" y="6197"/>
                      </a:lnTo>
                      <a:lnTo>
                        <a:pt x="4777" y="6159"/>
                      </a:lnTo>
                      <a:lnTo>
                        <a:pt x="4810" y="6118"/>
                      </a:lnTo>
                      <a:lnTo>
                        <a:pt x="4840" y="6073"/>
                      </a:lnTo>
                      <a:lnTo>
                        <a:pt x="4867" y="6026"/>
                      </a:lnTo>
                      <a:lnTo>
                        <a:pt x="4888" y="5976"/>
                      </a:lnTo>
                      <a:lnTo>
                        <a:pt x="4904" y="5924"/>
                      </a:lnTo>
                      <a:lnTo>
                        <a:pt x="4915" y="5869"/>
                      </a:lnTo>
                      <a:lnTo>
                        <a:pt x="4921" y="5813"/>
                      </a:lnTo>
                      <a:lnTo>
                        <a:pt x="4921" y="5785"/>
                      </a:lnTo>
                      <a:lnTo>
                        <a:pt x="4921" y="0"/>
                      </a:lnTo>
                      <a:lnTo>
                        <a:pt x="558" y="0"/>
                      </a:lnTo>
                      <a:lnTo>
                        <a:pt x="558" y="5785"/>
                      </a:lnTo>
                      <a:lnTo>
                        <a:pt x="558" y="5813"/>
                      </a:lnTo>
                      <a:lnTo>
                        <a:pt x="551" y="5869"/>
                      </a:lnTo>
                      <a:lnTo>
                        <a:pt x="540" y="5924"/>
                      </a:lnTo>
                      <a:lnTo>
                        <a:pt x="524" y="5976"/>
                      </a:lnTo>
                      <a:lnTo>
                        <a:pt x="502" y="6026"/>
                      </a:lnTo>
                      <a:lnTo>
                        <a:pt x="477" y="6073"/>
                      </a:lnTo>
                      <a:lnTo>
                        <a:pt x="447" y="6118"/>
                      </a:lnTo>
                      <a:lnTo>
                        <a:pt x="412" y="6159"/>
                      </a:lnTo>
                      <a:lnTo>
                        <a:pt x="375" y="6197"/>
                      </a:lnTo>
                      <a:lnTo>
                        <a:pt x="333" y="6231"/>
                      </a:lnTo>
                      <a:lnTo>
                        <a:pt x="289" y="6261"/>
                      </a:lnTo>
                      <a:lnTo>
                        <a:pt x="241" y="6288"/>
                      </a:lnTo>
                      <a:lnTo>
                        <a:pt x="192" y="6309"/>
                      </a:lnTo>
                      <a:lnTo>
                        <a:pt x="139" y="6325"/>
                      </a:lnTo>
                      <a:lnTo>
                        <a:pt x="85" y="6336"/>
                      </a:lnTo>
                      <a:lnTo>
                        <a:pt x="29" y="6342"/>
                      </a:lnTo>
                      <a:lnTo>
                        <a:pt x="0" y="63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" name="Rectangle 21"/>
                <p:cNvSpPr>
                  <a:spLocks noChangeArrowheads="1"/>
                </p:cNvSpPr>
                <p:nvPr/>
              </p:nvSpPr>
              <p:spPr>
                <a:xfrm>
                  <a:off x="2711" y="3427"/>
                  <a:ext cx="650" cy="1046"/>
                </a:xfrm>
                <a:prstGeom prst="rect">
                  <a:avLst/>
                </a:prstGeom>
                <a:solidFill>
                  <a:srgbClr val="AAECFE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Freeform 22"/>
                <p:cNvSpPr/>
                <p:nvPr/>
              </p:nvSpPr>
              <p:spPr>
                <a:xfrm>
                  <a:off x="3584" y="3890"/>
                  <a:ext cx="523" cy="693"/>
                </a:xfrm>
                <a:custGeom>
                  <a:avLst/>
                  <a:gdLst>
                    <a:gd name="T0" fmla="*/ 2411 w 2614"/>
                    <a:gd name="T1" fmla="*/ 3178 h 3465"/>
                    <a:gd name="T2" fmla="*/ 1910 w 2614"/>
                    <a:gd name="T3" fmla="*/ 3429 h 3465"/>
                    <a:gd name="T4" fmla="*/ 1878 w 2614"/>
                    <a:gd name="T5" fmla="*/ 3444 h 3465"/>
                    <a:gd name="T6" fmla="*/ 1811 w 2614"/>
                    <a:gd name="T7" fmla="*/ 3462 h 3465"/>
                    <a:gd name="T8" fmla="*/ 1742 w 2614"/>
                    <a:gd name="T9" fmla="*/ 3465 h 3465"/>
                    <a:gd name="T10" fmla="*/ 1674 w 2614"/>
                    <a:gd name="T11" fmla="*/ 3456 h 3465"/>
                    <a:gd name="T12" fmla="*/ 1610 w 2614"/>
                    <a:gd name="T13" fmla="*/ 3435 h 3465"/>
                    <a:gd name="T14" fmla="*/ 1549 w 2614"/>
                    <a:gd name="T15" fmla="*/ 3403 h 3465"/>
                    <a:gd name="T16" fmla="*/ 1496 w 2614"/>
                    <a:gd name="T17" fmla="*/ 3360 h 3465"/>
                    <a:gd name="T18" fmla="*/ 1453 w 2614"/>
                    <a:gd name="T19" fmla="*/ 3307 h 3465"/>
                    <a:gd name="T20" fmla="*/ 1436 w 2614"/>
                    <a:gd name="T21" fmla="*/ 3277 h 3465"/>
                    <a:gd name="T22" fmla="*/ 0 w 2614"/>
                    <a:gd name="T23" fmla="*/ 572 h 3465"/>
                    <a:gd name="T24" fmla="*/ 1130 w 2614"/>
                    <a:gd name="T25" fmla="*/ 0 h 3465"/>
                    <a:gd name="T26" fmla="*/ 2579 w 2614"/>
                    <a:gd name="T27" fmla="*/ 2718 h 3465"/>
                    <a:gd name="T28" fmla="*/ 2593 w 2614"/>
                    <a:gd name="T29" fmla="*/ 2748 h 3465"/>
                    <a:gd name="T30" fmla="*/ 2611 w 2614"/>
                    <a:gd name="T31" fmla="*/ 2810 h 3465"/>
                    <a:gd name="T32" fmla="*/ 2614 w 2614"/>
                    <a:gd name="T33" fmla="*/ 2876 h 3465"/>
                    <a:gd name="T34" fmla="*/ 2605 w 2614"/>
                    <a:gd name="T35" fmla="*/ 2942 h 3465"/>
                    <a:gd name="T36" fmla="*/ 2583 w 2614"/>
                    <a:gd name="T37" fmla="*/ 3007 h 3465"/>
                    <a:gd name="T38" fmla="*/ 2548 w 2614"/>
                    <a:gd name="T39" fmla="*/ 3065 h 3465"/>
                    <a:gd name="T40" fmla="*/ 2502 w 2614"/>
                    <a:gd name="T41" fmla="*/ 3119 h 3465"/>
                    <a:gd name="T42" fmla="*/ 2445 w 2614"/>
                    <a:gd name="T43" fmla="*/ 3162 h 3465"/>
                    <a:gd name="T44" fmla="*/ 2411 w 2614"/>
                    <a:gd name="T45" fmla="*/ 3178 h 34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14" h="3465">
                      <a:moveTo>
                        <a:pt x="2411" y="3178"/>
                      </a:moveTo>
                      <a:lnTo>
                        <a:pt x="1910" y="3429"/>
                      </a:lnTo>
                      <a:lnTo>
                        <a:pt x="1878" y="3444"/>
                      </a:lnTo>
                      <a:lnTo>
                        <a:pt x="1811" y="3462"/>
                      </a:lnTo>
                      <a:lnTo>
                        <a:pt x="1742" y="3465"/>
                      </a:lnTo>
                      <a:lnTo>
                        <a:pt x="1674" y="3456"/>
                      </a:lnTo>
                      <a:lnTo>
                        <a:pt x="1610" y="3435"/>
                      </a:lnTo>
                      <a:lnTo>
                        <a:pt x="1549" y="3403"/>
                      </a:lnTo>
                      <a:lnTo>
                        <a:pt x="1496" y="3360"/>
                      </a:lnTo>
                      <a:lnTo>
                        <a:pt x="1453" y="3307"/>
                      </a:lnTo>
                      <a:lnTo>
                        <a:pt x="1436" y="3277"/>
                      </a:lnTo>
                      <a:lnTo>
                        <a:pt x="0" y="572"/>
                      </a:lnTo>
                      <a:lnTo>
                        <a:pt x="1130" y="0"/>
                      </a:lnTo>
                      <a:lnTo>
                        <a:pt x="2579" y="2718"/>
                      </a:lnTo>
                      <a:lnTo>
                        <a:pt x="2593" y="2748"/>
                      </a:lnTo>
                      <a:lnTo>
                        <a:pt x="2611" y="2810"/>
                      </a:lnTo>
                      <a:lnTo>
                        <a:pt x="2614" y="2876"/>
                      </a:lnTo>
                      <a:lnTo>
                        <a:pt x="2605" y="2942"/>
                      </a:lnTo>
                      <a:lnTo>
                        <a:pt x="2583" y="3007"/>
                      </a:lnTo>
                      <a:lnTo>
                        <a:pt x="2548" y="3065"/>
                      </a:lnTo>
                      <a:lnTo>
                        <a:pt x="2502" y="3119"/>
                      </a:lnTo>
                      <a:lnTo>
                        <a:pt x="2445" y="3162"/>
                      </a:lnTo>
                      <a:lnTo>
                        <a:pt x="2411" y="31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23"/>
                <p:cNvSpPr/>
                <p:nvPr/>
              </p:nvSpPr>
              <p:spPr>
                <a:xfrm>
                  <a:off x="3516" y="3696"/>
                  <a:ext cx="253" cy="287"/>
                </a:xfrm>
                <a:custGeom>
                  <a:avLst/>
                  <a:gdLst>
                    <a:gd name="T0" fmla="*/ 0 w 1265"/>
                    <a:gd name="T1" fmla="*/ 368 h 1435"/>
                    <a:gd name="T2" fmla="*/ 719 w 1265"/>
                    <a:gd name="T3" fmla="*/ 0 h 1435"/>
                    <a:gd name="T4" fmla="*/ 1265 w 1265"/>
                    <a:gd name="T5" fmla="*/ 1067 h 1435"/>
                    <a:gd name="T6" fmla="*/ 545 w 1265"/>
                    <a:gd name="T7" fmla="*/ 1435 h 1435"/>
                    <a:gd name="T8" fmla="*/ 0 w 1265"/>
                    <a:gd name="T9" fmla="*/ 368 h 1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5" h="1435">
                      <a:moveTo>
                        <a:pt x="0" y="368"/>
                      </a:moveTo>
                      <a:lnTo>
                        <a:pt x="719" y="0"/>
                      </a:lnTo>
                      <a:lnTo>
                        <a:pt x="1265" y="1067"/>
                      </a:lnTo>
                      <a:lnTo>
                        <a:pt x="545" y="1435"/>
                      </a:lnTo>
                      <a:lnTo>
                        <a:pt x="0" y="36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24"/>
                <p:cNvSpPr/>
                <p:nvPr/>
              </p:nvSpPr>
              <p:spPr>
                <a:xfrm>
                  <a:off x="2891" y="2856"/>
                  <a:ext cx="1018" cy="1019"/>
                </a:xfrm>
                <a:custGeom>
                  <a:avLst/>
                  <a:gdLst>
                    <a:gd name="T0" fmla="*/ 1330 w 5091"/>
                    <a:gd name="T1" fmla="*/ 310 h 5097"/>
                    <a:gd name="T2" fmla="*/ 1005 w 5091"/>
                    <a:gd name="T3" fmla="*/ 520 h 5097"/>
                    <a:gd name="T4" fmla="*/ 722 w 5091"/>
                    <a:gd name="T5" fmla="*/ 771 h 5097"/>
                    <a:gd name="T6" fmla="*/ 483 w 5091"/>
                    <a:gd name="T7" fmla="*/ 1056 h 5097"/>
                    <a:gd name="T8" fmla="*/ 290 w 5091"/>
                    <a:gd name="T9" fmla="*/ 1370 h 5097"/>
                    <a:gd name="T10" fmla="*/ 144 w 5091"/>
                    <a:gd name="T11" fmla="*/ 1706 h 5097"/>
                    <a:gd name="T12" fmla="*/ 48 w 5091"/>
                    <a:gd name="T13" fmla="*/ 2060 h 5097"/>
                    <a:gd name="T14" fmla="*/ 3 w 5091"/>
                    <a:gd name="T15" fmla="*/ 2425 h 5097"/>
                    <a:gd name="T16" fmla="*/ 12 w 5091"/>
                    <a:gd name="T17" fmla="*/ 2796 h 5097"/>
                    <a:gd name="T18" fmla="*/ 73 w 5091"/>
                    <a:gd name="T19" fmla="*/ 3166 h 5097"/>
                    <a:gd name="T20" fmla="*/ 193 w 5091"/>
                    <a:gd name="T21" fmla="*/ 3531 h 5097"/>
                    <a:gd name="T22" fmla="*/ 273 w 5091"/>
                    <a:gd name="T23" fmla="*/ 3708 h 5097"/>
                    <a:gd name="T24" fmla="*/ 439 w 5091"/>
                    <a:gd name="T25" fmla="*/ 3989 h 5097"/>
                    <a:gd name="T26" fmla="*/ 677 w 5091"/>
                    <a:gd name="T27" fmla="*/ 4285 h 5097"/>
                    <a:gd name="T28" fmla="*/ 952 w 5091"/>
                    <a:gd name="T29" fmla="*/ 4540 h 5097"/>
                    <a:gd name="T30" fmla="*/ 1256 w 5091"/>
                    <a:gd name="T31" fmla="*/ 4749 h 5097"/>
                    <a:gd name="T32" fmla="*/ 1585 w 5091"/>
                    <a:gd name="T33" fmla="*/ 4910 h 5097"/>
                    <a:gd name="T34" fmla="*/ 1935 w 5091"/>
                    <a:gd name="T35" fmla="*/ 5023 h 5097"/>
                    <a:gd name="T36" fmla="*/ 2296 w 5091"/>
                    <a:gd name="T37" fmla="*/ 5084 h 5097"/>
                    <a:gd name="T38" fmla="*/ 2666 w 5091"/>
                    <a:gd name="T39" fmla="*/ 5095 h 5097"/>
                    <a:gd name="T40" fmla="*/ 3038 w 5091"/>
                    <a:gd name="T41" fmla="*/ 5051 h 5097"/>
                    <a:gd name="T42" fmla="*/ 3405 w 5091"/>
                    <a:gd name="T43" fmla="*/ 4950 h 5097"/>
                    <a:gd name="T44" fmla="*/ 3703 w 5091"/>
                    <a:gd name="T45" fmla="*/ 4824 h 5097"/>
                    <a:gd name="T46" fmla="*/ 3874 w 5091"/>
                    <a:gd name="T47" fmla="*/ 4728 h 5097"/>
                    <a:gd name="T48" fmla="*/ 4186 w 5091"/>
                    <a:gd name="T49" fmla="*/ 4504 h 5097"/>
                    <a:gd name="T50" fmla="*/ 4454 w 5091"/>
                    <a:gd name="T51" fmla="*/ 4242 h 5097"/>
                    <a:gd name="T52" fmla="*/ 4678 w 5091"/>
                    <a:gd name="T53" fmla="*/ 3946 h 5097"/>
                    <a:gd name="T54" fmla="*/ 4856 w 5091"/>
                    <a:gd name="T55" fmla="*/ 3624 h 5097"/>
                    <a:gd name="T56" fmla="*/ 4985 w 5091"/>
                    <a:gd name="T57" fmla="*/ 3281 h 5097"/>
                    <a:gd name="T58" fmla="*/ 5064 w 5091"/>
                    <a:gd name="T59" fmla="*/ 2922 h 5097"/>
                    <a:gd name="T60" fmla="*/ 5091 w 5091"/>
                    <a:gd name="T61" fmla="*/ 2555 h 5097"/>
                    <a:gd name="T62" fmla="*/ 5066 w 5091"/>
                    <a:gd name="T63" fmla="*/ 2184 h 5097"/>
                    <a:gd name="T64" fmla="*/ 4985 w 5091"/>
                    <a:gd name="T65" fmla="*/ 1815 h 5097"/>
                    <a:gd name="T66" fmla="*/ 4848 w 5091"/>
                    <a:gd name="T67" fmla="*/ 1453 h 5097"/>
                    <a:gd name="T68" fmla="*/ 4787 w 5091"/>
                    <a:gd name="T69" fmla="*/ 1336 h 5097"/>
                    <a:gd name="T70" fmla="*/ 4574 w 5091"/>
                    <a:gd name="T71" fmla="*/ 1010 h 5097"/>
                    <a:gd name="T72" fmla="*/ 4321 w 5091"/>
                    <a:gd name="T73" fmla="*/ 727 h 5097"/>
                    <a:gd name="T74" fmla="*/ 4033 w 5091"/>
                    <a:gd name="T75" fmla="*/ 486 h 5097"/>
                    <a:gd name="T76" fmla="*/ 3718 w 5091"/>
                    <a:gd name="T77" fmla="*/ 292 h 5097"/>
                    <a:gd name="T78" fmla="*/ 3381 w 5091"/>
                    <a:gd name="T79" fmla="*/ 145 h 5097"/>
                    <a:gd name="T80" fmla="*/ 3027 w 5091"/>
                    <a:gd name="T81" fmla="*/ 48 h 5097"/>
                    <a:gd name="T82" fmla="*/ 2663 w 5091"/>
                    <a:gd name="T83" fmla="*/ 3 h 5097"/>
                    <a:gd name="T84" fmla="*/ 2294 w 5091"/>
                    <a:gd name="T85" fmla="*/ 12 h 5097"/>
                    <a:gd name="T86" fmla="*/ 1926 w 5091"/>
                    <a:gd name="T87" fmla="*/ 75 h 5097"/>
                    <a:gd name="T88" fmla="*/ 1565 w 5091"/>
                    <a:gd name="T89" fmla="*/ 197 h 5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091" h="5097">
                      <a:moveTo>
                        <a:pt x="1389" y="279"/>
                      </a:moveTo>
                      <a:lnTo>
                        <a:pt x="1389" y="279"/>
                      </a:lnTo>
                      <a:lnTo>
                        <a:pt x="1330" y="310"/>
                      </a:lnTo>
                      <a:lnTo>
                        <a:pt x="1217" y="375"/>
                      </a:lnTo>
                      <a:lnTo>
                        <a:pt x="1109" y="445"/>
                      </a:lnTo>
                      <a:lnTo>
                        <a:pt x="1005" y="520"/>
                      </a:lnTo>
                      <a:lnTo>
                        <a:pt x="906" y="599"/>
                      </a:lnTo>
                      <a:lnTo>
                        <a:pt x="812" y="683"/>
                      </a:lnTo>
                      <a:lnTo>
                        <a:pt x="722" y="771"/>
                      </a:lnTo>
                      <a:lnTo>
                        <a:pt x="637" y="862"/>
                      </a:lnTo>
                      <a:lnTo>
                        <a:pt x="557" y="957"/>
                      </a:lnTo>
                      <a:lnTo>
                        <a:pt x="483" y="1056"/>
                      </a:lnTo>
                      <a:lnTo>
                        <a:pt x="413" y="1157"/>
                      </a:lnTo>
                      <a:lnTo>
                        <a:pt x="349" y="1262"/>
                      </a:lnTo>
                      <a:lnTo>
                        <a:pt x="290" y="1370"/>
                      </a:lnTo>
                      <a:lnTo>
                        <a:pt x="236" y="1479"/>
                      </a:lnTo>
                      <a:lnTo>
                        <a:pt x="187" y="1591"/>
                      </a:lnTo>
                      <a:lnTo>
                        <a:pt x="144" y="1706"/>
                      </a:lnTo>
                      <a:lnTo>
                        <a:pt x="107" y="1822"/>
                      </a:lnTo>
                      <a:lnTo>
                        <a:pt x="75" y="1940"/>
                      </a:lnTo>
                      <a:lnTo>
                        <a:pt x="48" y="2060"/>
                      </a:lnTo>
                      <a:lnTo>
                        <a:pt x="27" y="2181"/>
                      </a:lnTo>
                      <a:lnTo>
                        <a:pt x="13" y="2302"/>
                      </a:lnTo>
                      <a:lnTo>
                        <a:pt x="3" y="2425"/>
                      </a:lnTo>
                      <a:lnTo>
                        <a:pt x="0" y="2548"/>
                      </a:lnTo>
                      <a:lnTo>
                        <a:pt x="3" y="2671"/>
                      </a:lnTo>
                      <a:lnTo>
                        <a:pt x="12" y="2796"/>
                      </a:lnTo>
                      <a:lnTo>
                        <a:pt x="26" y="2919"/>
                      </a:lnTo>
                      <a:lnTo>
                        <a:pt x="47" y="3042"/>
                      </a:lnTo>
                      <a:lnTo>
                        <a:pt x="73" y="3166"/>
                      </a:lnTo>
                      <a:lnTo>
                        <a:pt x="107" y="3288"/>
                      </a:lnTo>
                      <a:lnTo>
                        <a:pt x="147" y="3410"/>
                      </a:lnTo>
                      <a:lnTo>
                        <a:pt x="193" y="3531"/>
                      </a:lnTo>
                      <a:lnTo>
                        <a:pt x="245" y="3650"/>
                      </a:lnTo>
                      <a:lnTo>
                        <a:pt x="273" y="3708"/>
                      </a:lnTo>
                      <a:lnTo>
                        <a:pt x="273" y="3708"/>
                      </a:lnTo>
                      <a:lnTo>
                        <a:pt x="303" y="3767"/>
                      </a:lnTo>
                      <a:lnTo>
                        <a:pt x="369" y="3880"/>
                      </a:lnTo>
                      <a:lnTo>
                        <a:pt x="439" y="3989"/>
                      </a:lnTo>
                      <a:lnTo>
                        <a:pt x="515" y="4092"/>
                      </a:lnTo>
                      <a:lnTo>
                        <a:pt x="593" y="4191"/>
                      </a:lnTo>
                      <a:lnTo>
                        <a:pt x="677" y="4285"/>
                      </a:lnTo>
                      <a:lnTo>
                        <a:pt x="765" y="4375"/>
                      </a:lnTo>
                      <a:lnTo>
                        <a:pt x="857" y="4460"/>
                      </a:lnTo>
                      <a:lnTo>
                        <a:pt x="952" y="4540"/>
                      </a:lnTo>
                      <a:lnTo>
                        <a:pt x="1050" y="4615"/>
                      </a:lnTo>
                      <a:lnTo>
                        <a:pt x="1151" y="4684"/>
                      </a:lnTo>
                      <a:lnTo>
                        <a:pt x="1256" y="4749"/>
                      </a:lnTo>
                      <a:lnTo>
                        <a:pt x="1364" y="4807"/>
                      </a:lnTo>
                      <a:lnTo>
                        <a:pt x="1473" y="4862"/>
                      </a:lnTo>
                      <a:lnTo>
                        <a:pt x="1585" y="4910"/>
                      </a:lnTo>
                      <a:lnTo>
                        <a:pt x="1700" y="4952"/>
                      </a:lnTo>
                      <a:lnTo>
                        <a:pt x="1816" y="4990"/>
                      </a:lnTo>
                      <a:lnTo>
                        <a:pt x="1935" y="5023"/>
                      </a:lnTo>
                      <a:lnTo>
                        <a:pt x="2054" y="5049"/>
                      </a:lnTo>
                      <a:lnTo>
                        <a:pt x="2175" y="5070"/>
                      </a:lnTo>
                      <a:lnTo>
                        <a:pt x="2296" y="5084"/>
                      </a:lnTo>
                      <a:lnTo>
                        <a:pt x="2419" y="5094"/>
                      </a:lnTo>
                      <a:lnTo>
                        <a:pt x="2542" y="5097"/>
                      </a:lnTo>
                      <a:lnTo>
                        <a:pt x="2666" y="5095"/>
                      </a:lnTo>
                      <a:lnTo>
                        <a:pt x="2790" y="5085"/>
                      </a:lnTo>
                      <a:lnTo>
                        <a:pt x="2913" y="5071"/>
                      </a:lnTo>
                      <a:lnTo>
                        <a:pt x="3038" y="5051"/>
                      </a:lnTo>
                      <a:lnTo>
                        <a:pt x="3160" y="5024"/>
                      </a:lnTo>
                      <a:lnTo>
                        <a:pt x="3283" y="4990"/>
                      </a:lnTo>
                      <a:lnTo>
                        <a:pt x="3405" y="4950"/>
                      </a:lnTo>
                      <a:lnTo>
                        <a:pt x="3525" y="4904"/>
                      </a:lnTo>
                      <a:lnTo>
                        <a:pt x="3644" y="4852"/>
                      </a:lnTo>
                      <a:lnTo>
                        <a:pt x="3703" y="4824"/>
                      </a:lnTo>
                      <a:lnTo>
                        <a:pt x="3703" y="4824"/>
                      </a:lnTo>
                      <a:lnTo>
                        <a:pt x="3761" y="4794"/>
                      </a:lnTo>
                      <a:lnTo>
                        <a:pt x="3874" y="4728"/>
                      </a:lnTo>
                      <a:lnTo>
                        <a:pt x="3983" y="4658"/>
                      </a:lnTo>
                      <a:lnTo>
                        <a:pt x="4087" y="4583"/>
                      </a:lnTo>
                      <a:lnTo>
                        <a:pt x="4186" y="4504"/>
                      </a:lnTo>
                      <a:lnTo>
                        <a:pt x="4281" y="4420"/>
                      </a:lnTo>
                      <a:lnTo>
                        <a:pt x="4370" y="4333"/>
                      </a:lnTo>
                      <a:lnTo>
                        <a:pt x="4454" y="4242"/>
                      </a:lnTo>
                      <a:lnTo>
                        <a:pt x="4534" y="4146"/>
                      </a:lnTo>
                      <a:lnTo>
                        <a:pt x="4609" y="4047"/>
                      </a:lnTo>
                      <a:lnTo>
                        <a:pt x="4678" y="3946"/>
                      </a:lnTo>
                      <a:lnTo>
                        <a:pt x="4743" y="3841"/>
                      </a:lnTo>
                      <a:lnTo>
                        <a:pt x="4802" y="3733"/>
                      </a:lnTo>
                      <a:lnTo>
                        <a:pt x="4856" y="3624"/>
                      </a:lnTo>
                      <a:lnTo>
                        <a:pt x="4904" y="3512"/>
                      </a:lnTo>
                      <a:lnTo>
                        <a:pt x="4947" y="3397"/>
                      </a:lnTo>
                      <a:lnTo>
                        <a:pt x="4985" y="3281"/>
                      </a:lnTo>
                      <a:lnTo>
                        <a:pt x="5017" y="3163"/>
                      </a:lnTo>
                      <a:lnTo>
                        <a:pt x="5043" y="3043"/>
                      </a:lnTo>
                      <a:lnTo>
                        <a:pt x="5064" y="2922"/>
                      </a:lnTo>
                      <a:lnTo>
                        <a:pt x="5079" y="2801"/>
                      </a:lnTo>
                      <a:lnTo>
                        <a:pt x="5088" y="2679"/>
                      </a:lnTo>
                      <a:lnTo>
                        <a:pt x="5091" y="2555"/>
                      </a:lnTo>
                      <a:lnTo>
                        <a:pt x="5089" y="2432"/>
                      </a:lnTo>
                      <a:lnTo>
                        <a:pt x="5081" y="2307"/>
                      </a:lnTo>
                      <a:lnTo>
                        <a:pt x="5066" y="2184"/>
                      </a:lnTo>
                      <a:lnTo>
                        <a:pt x="5045" y="2061"/>
                      </a:lnTo>
                      <a:lnTo>
                        <a:pt x="5018" y="1937"/>
                      </a:lnTo>
                      <a:lnTo>
                        <a:pt x="4985" y="1815"/>
                      </a:lnTo>
                      <a:lnTo>
                        <a:pt x="4946" y="1693"/>
                      </a:lnTo>
                      <a:lnTo>
                        <a:pt x="4900" y="1572"/>
                      </a:lnTo>
                      <a:lnTo>
                        <a:pt x="4848" y="1453"/>
                      </a:lnTo>
                      <a:lnTo>
                        <a:pt x="4818" y="1395"/>
                      </a:lnTo>
                      <a:lnTo>
                        <a:pt x="4818" y="1395"/>
                      </a:lnTo>
                      <a:lnTo>
                        <a:pt x="4787" y="1336"/>
                      </a:lnTo>
                      <a:lnTo>
                        <a:pt x="4721" y="1223"/>
                      </a:lnTo>
                      <a:lnTo>
                        <a:pt x="4649" y="1115"/>
                      </a:lnTo>
                      <a:lnTo>
                        <a:pt x="4574" y="1010"/>
                      </a:lnTo>
                      <a:lnTo>
                        <a:pt x="4493" y="911"/>
                      </a:lnTo>
                      <a:lnTo>
                        <a:pt x="4408" y="817"/>
                      </a:lnTo>
                      <a:lnTo>
                        <a:pt x="4321" y="727"/>
                      </a:lnTo>
                      <a:lnTo>
                        <a:pt x="4229" y="641"/>
                      </a:lnTo>
                      <a:lnTo>
                        <a:pt x="4132" y="561"/>
                      </a:lnTo>
                      <a:lnTo>
                        <a:pt x="4033" y="486"/>
                      </a:lnTo>
                      <a:lnTo>
                        <a:pt x="3931" y="416"/>
                      </a:lnTo>
                      <a:lnTo>
                        <a:pt x="3826" y="351"/>
                      </a:lnTo>
                      <a:lnTo>
                        <a:pt x="3718" y="292"/>
                      </a:lnTo>
                      <a:lnTo>
                        <a:pt x="3609" y="237"/>
                      </a:lnTo>
                      <a:lnTo>
                        <a:pt x="3496" y="189"/>
                      </a:lnTo>
                      <a:lnTo>
                        <a:pt x="3381" y="145"/>
                      </a:lnTo>
                      <a:lnTo>
                        <a:pt x="3265" y="108"/>
                      </a:lnTo>
                      <a:lnTo>
                        <a:pt x="3146" y="75"/>
                      </a:lnTo>
                      <a:lnTo>
                        <a:pt x="3027" y="48"/>
                      </a:lnTo>
                      <a:lnTo>
                        <a:pt x="2907" y="27"/>
                      </a:lnTo>
                      <a:lnTo>
                        <a:pt x="2786" y="13"/>
                      </a:lnTo>
                      <a:lnTo>
                        <a:pt x="2663" y="3"/>
                      </a:lnTo>
                      <a:lnTo>
                        <a:pt x="2541" y="0"/>
                      </a:lnTo>
                      <a:lnTo>
                        <a:pt x="2418" y="3"/>
                      </a:lnTo>
                      <a:lnTo>
                        <a:pt x="2294" y="12"/>
                      </a:lnTo>
                      <a:lnTo>
                        <a:pt x="2171" y="26"/>
                      </a:lnTo>
                      <a:lnTo>
                        <a:pt x="2049" y="48"/>
                      </a:lnTo>
                      <a:lnTo>
                        <a:pt x="1926" y="75"/>
                      </a:lnTo>
                      <a:lnTo>
                        <a:pt x="1805" y="109"/>
                      </a:lnTo>
                      <a:lnTo>
                        <a:pt x="1685" y="150"/>
                      </a:lnTo>
                      <a:lnTo>
                        <a:pt x="1565" y="197"/>
                      </a:lnTo>
                      <a:lnTo>
                        <a:pt x="1447" y="250"/>
                      </a:lnTo>
                      <a:lnTo>
                        <a:pt x="1389" y="2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25"/>
                <p:cNvSpPr/>
                <p:nvPr/>
              </p:nvSpPr>
              <p:spPr>
                <a:xfrm>
                  <a:off x="3002" y="2965"/>
                  <a:ext cx="795" cy="797"/>
                </a:xfrm>
                <a:custGeom>
                  <a:avLst/>
                  <a:gdLst>
                    <a:gd name="T0" fmla="*/ 1919 w 3976"/>
                    <a:gd name="T1" fmla="*/ 3985 h 3986"/>
                    <a:gd name="T2" fmla="*/ 1643 w 3976"/>
                    <a:gd name="T3" fmla="*/ 3957 h 3986"/>
                    <a:gd name="T4" fmla="*/ 1378 w 3976"/>
                    <a:gd name="T5" fmla="*/ 3891 h 3986"/>
                    <a:gd name="T6" fmla="*/ 1126 w 3976"/>
                    <a:gd name="T7" fmla="*/ 3791 h 3986"/>
                    <a:gd name="T8" fmla="*/ 890 w 3976"/>
                    <a:gd name="T9" fmla="*/ 3657 h 3986"/>
                    <a:gd name="T10" fmla="*/ 676 w 3976"/>
                    <a:gd name="T11" fmla="*/ 3494 h 3986"/>
                    <a:gd name="T12" fmla="*/ 486 w 3976"/>
                    <a:gd name="T13" fmla="*/ 3300 h 3986"/>
                    <a:gd name="T14" fmla="*/ 322 w 3976"/>
                    <a:gd name="T15" fmla="*/ 3081 h 3986"/>
                    <a:gd name="T16" fmla="*/ 219 w 3976"/>
                    <a:gd name="T17" fmla="*/ 2899 h 3986"/>
                    <a:gd name="T18" fmla="*/ 154 w 3976"/>
                    <a:gd name="T19" fmla="*/ 2760 h 3986"/>
                    <a:gd name="T20" fmla="*/ 86 w 3976"/>
                    <a:gd name="T21" fmla="*/ 2572 h 3986"/>
                    <a:gd name="T22" fmla="*/ 38 w 3976"/>
                    <a:gd name="T23" fmla="*/ 2380 h 3986"/>
                    <a:gd name="T24" fmla="*/ 0 w 3976"/>
                    <a:gd name="T25" fmla="*/ 2043 h 3986"/>
                    <a:gd name="T26" fmla="*/ 28 w 3976"/>
                    <a:gd name="T27" fmla="*/ 1661 h 3986"/>
                    <a:gd name="T28" fmla="*/ 128 w 3976"/>
                    <a:gd name="T29" fmla="*/ 1292 h 3986"/>
                    <a:gd name="T30" fmla="*/ 296 w 3976"/>
                    <a:gd name="T31" fmla="*/ 949 h 3986"/>
                    <a:gd name="T32" fmla="*/ 530 w 3976"/>
                    <a:gd name="T33" fmla="*/ 642 h 3986"/>
                    <a:gd name="T34" fmla="*/ 785 w 3976"/>
                    <a:gd name="T35" fmla="*/ 411 h 3986"/>
                    <a:gd name="T36" fmla="*/ 950 w 3976"/>
                    <a:gd name="T37" fmla="*/ 297 h 3986"/>
                    <a:gd name="T38" fmla="*/ 1084 w 3976"/>
                    <a:gd name="T39" fmla="*/ 222 h 3986"/>
                    <a:gd name="T40" fmla="*/ 1244 w 3976"/>
                    <a:gd name="T41" fmla="*/ 149 h 3986"/>
                    <a:gd name="T42" fmla="*/ 1464 w 3976"/>
                    <a:gd name="T43" fmla="*/ 73 h 3986"/>
                    <a:gd name="T44" fmla="*/ 1693 w 3976"/>
                    <a:gd name="T45" fmla="*/ 23 h 3986"/>
                    <a:gd name="T46" fmla="*/ 1930 w 3976"/>
                    <a:gd name="T47" fmla="*/ 0 h 3986"/>
                    <a:gd name="T48" fmla="*/ 2060 w 3976"/>
                    <a:gd name="T49" fmla="*/ 0 h 3986"/>
                    <a:gd name="T50" fmla="*/ 2336 w 3976"/>
                    <a:gd name="T51" fmla="*/ 29 h 3986"/>
                    <a:gd name="T52" fmla="*/ 2603 w 3976"/>
                    <a:gd name="T53" fmla="*/ 95 h 3986"/>
                    <a:gd name="T54" fmla="*/ 2854 w 3976"/>
                    <a:gd name="T55" fmla="*/ 194 h 3986"/>
                    <a:gd name="T56" fmla="*/ 3089 w 3976"/>
                    <a:gd name="T57" fmla="*/ 328 h 3986"/>
                    <a:gd name="T58" fmla="*/ 3303 w 3976"/>
                    <a:gd name="T59" fmla="*/ 492 h 3986"/>
                    <a:gd name="T60" fmla="*/ 3494 w 3976"/>
                    <a:gd name="T61" fmla="*/ 685 h 3986"/>
                    <a:gd name="T62" fmla="*/ 3658 w 3976"/>
                    <a:gd name="T63" fmla="*/ 905 h 3986"/>
                    <a:gd name="T64" fmla="*/ 3760 w 3976"/>
                    <a:gd name="T65" fmla="*/ 1087 h 3986"/>
                    <a:gd name="T66" fmla="*/ 3874 w 3976"/>
                    <a:gd name="T67" fmla="*/ 1360 h 3986"/>
                    <a:gd name="T68" fmla="*/ 3960 w 3976"/>
                    <a:gd name="T69" fmla="*/ 1739 h 3986"/>
                    <a:gd name="T70" fmla="*/ 3974 w 3976"/>
                    <a:gd name="T71" fmla="*/ 2126 h 3986"/>
                    <a:gd name="T72" fmla="*/ 3913 w 3976"/>
                    <a:gd name="T73" fmla="*/ 2512 h 3986"/>
                    <a:gd name="T74" fmla="*/ 3853 w 3976"/>
                    <a:gd name="T75" fmla="*/ 2699 h 3986"/>
                    <a:gd name="T76" fmla="*/ 3678 w 3976"/>
                    <a:gd name="T77" fmla="*/ 3049 h 3986"/>
                    <a:gd name="T78" fmla="*/ 3443 w 3976"/>
                    <a:gd name="T79" fmla="*/ 3357 h 3986"/>
                    <a:gd name="T80" fmla="*/ 3188 w 3976"/>
                    <a:gd name="T81" fmla="*/ 3583 h 3986"/>
                    <a:gd name="T82" fmla="*/ 3026 w 3976"/>
                    <a:gd name="T83" fmla="*/ 3691 h 3986"/>
                    <a:gd name="T84" fmla="*/ 2896 w 3976"/>
                    <a:gd name="T85" fmla="*/ 3763 h 3986"/>
                    <a:gd name="T86" fmla="*/ 2731 w 3976"/>
                    <a:gd name="T87" fmla="*/ 3841 h 3986"/>
                    <a:gd name="T88" fmla="*/ 2505 w 3976"/>
                    <a:gd name="T89" fmla="*/ 3917 h 3986"/>
                    <a:gd name="T90" fmla="*/ 2277 w 3976"/>
                    <a:gd name="T91" fmla="*/ 3965 h 3986"/>
                    <a:gd name="T92" fmla="*/ 2048 w 3976"/>
                    <a:gd name="T93" fmla="*/ 3985 h 3986"/>
                    <a:gd name="T94" fmla="*/ 1990 w 3976"/>
                    <a:gd name="T95" fmla="*/ 3986 h 3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976" h="3986">
                      <a:moveTo>
                        <a:pt x="1990" y="3986"/>
                      </a:moveTo>
                      <a:lnTo>
                        <a:pt x="1919" y="3985"/>
                      </a:lnTo>
                      <a:lnTo>
                        <a:pt x="1780" y="3976"/>
                      </a:lnTo>
                      <a:lnTo>
                        <a:pt x="1643" y="3957"/>
                      </a:lnTo>
                      <a:lnTo>
                        <a:pt x="1508" y="3928"/>
                      </a:lnTo>
                      <a:lnTo>
                        <a:pt x="1378" y="3891"/>
                      </a:lnTo>
                      <a:lnTo>
                        <a:pt x="1249" y="3845"/>
                      </a:lnTo>
                      <a:lnTo>
                        <a:pt x="1126" y="3791"/>
                      </a:lnTo>
                      <a:lnTo>
                        <a:pt x="1005" y="3728"/>
                      </a:lnTo>
                      <a:lnTo>
                        <a:pt x="890" y="3657"/>
                      </a:lnTo>
                      <a:lnTo>
                        <a:pt x="780" y="3579"/>
                      </a:lnTo>
                      <a:lnTo>
                        <a:pt x="676" y="3494"/>
                      </a:lnTo>
                      <a:lnTo>
                        <a:pt x="578" y="3401"/>
                      </a:lnTo>
                      <a:lnTo>
                        <a:pt x="486" y="3300"/>
                      </a:lnTo>
                      <a:lnTo>
                        <a:pt x="400" y="3194"/>
                      </a:lnTo>
                      <a:lnTo>
                        <a:pt x="322" y="3081"/>
                      </a:lnTo>
                      <a:lnTo>
                        <a:pt x="251" y="2961"/>
                      </a:lnTo>
                      <a:lnTo>
                        <a:pt x="219" y="2899"/>
                      </a:lnTo>
                      <a:lnTo>
                        <a:pt x="196" y="2853"/>
                      </a:lnTo>
                      <a:lnTo>
                        <a:pt x="154" y="2760"/>
                      </a:lnTo>
                      <a:lnTo>
                        <a:pt x="118" y="2667"/>
                      </a:lnTo>
                      <a:lnTo>
                        <a:pt x="86" y="2572"/>
                      </a:lnTo>
                      <a:lnTo>
                        <a:pt x="59" y="2476"/>
                      </a:lnTo>
                      <a:lnTo>
                        <a:pt x="38" y="2380"/>
                      </a:lnTo>
                      <a:lnTo>
                        <a:pt x="14" y="2236"/>
                      </a:lnTo>
                      <a:lnTo>
                        <a:pt x="0" y="2043"/>
                      </a:lnTo>
                      <a:lnTo>
                        <a:pt x="5" y="1850"/>
                      </a:lnTo>
                      <a:lnTo>
                        <a:pt x="28" y="1661"/>
                      </a:lnTo>
                      <a:lnTo>
                        <a:pt x="69" y="1474"/>
                      </a:lnTo>
                      <a:lnTo>
                        <a:pt x="128" y="1292"/>
                      </a:lnTo>
                      <a:lnTo>
                        <a:pt x="204" y="1117"/>
                      </a:lnTo>
                      <a:lnTo>
                        <a:pt x="296" y="949"/>
                      </a:lnTo>
                      <a:lnTo>
                        <a:pt x="405" y="790"/>
                      </a:lnTo>
                      <a:lnTo>
                        <a:pt x="530" y="642"/>
                      </a:lnTo>
                      <a:lnTo>
                        <a:pt x="670" y="505"/>
                      </a:lnTo>
                      <a:lnTo>
                        <a:pt x="785" y="411"/>
                      </a:lnTo>
                      <a:lnTo>
                        <a:pt x="866" y="352"/>
                      </a:lnTo>
                      <a:lnTo>
                        <a:pt x="950" y="297"/>
                      </a:lnTo>
                      <a:lnTo>
                        <a:pt x="1039" y="246"/>
                      </a:lnTo>
                      <a:lnTo>
                        <a:pt x="1084" y="222"/>
                      </a:lnTo>
                      <a:lnTo>
                        <a:pt x="1136" y="196"/>
                      </a:lnTo>
                      <a:lnTo>
                        <a:pt x="1244" y="149"/>
                      </a:lnTo>
                      <a:lnTo>
                        <a:pt x="1352" y="108"/>
                      </a:lnTo>
                      <a:lnTo>
                        <a:pt x="1464" y="73"/>
                      </a:lnTo>
                      <a:lnTo>
                        <a:pt x="1578" y="45"/>
                      </a:lnTo>
                      <a:lnTo>
                        <a:pt x="1693" y="23"/>
                      </a:lnTo>
                      <a:lnTo>
                        <a:pt x="1811" y="7"/>
                      </a:lnTo>
                      <a:lnTo>
                        <a:pt x="1930" y="0"/>
                      </a:lnTo>
                      <a:lnTo>
                        <a:pt x="1990" y="0"/>
                      </a:lnTo>
                      <a:lnTo>
                        <a:pt x="2060" y="0"/>
                      </a:lnTo>
                      <a:lnTo>
                        <a:pt x="2199" y="10"/>
                      </a:lnTo>
                      <a:lnTo>
                        <a:pt x="2336" y="29"/>
                      </a:lnTo>
                      <a:lnTo>
                        <a:pt x="2471" y="57"/>
                      </a:lnTo>
                      <a:lnTo>
                        <a:pt x="2603" y="95"/>
                      </a:lnTo>
                      <a:lnTo>
                        <a:pt x="2731" y="140"/>
                      </a:lnTo>
                      <a:lnTo>
                        <a:pt x="2854" y="194"/>
                      </a:lnTo>
                      <a:lnTo>
                        <a:pt x="2974" y="257"/>
                      </a:lnTo>
                      <a:lnTo>
                        <a:pt x="3089" y="328"/>
                      </a:lnTo>
                      <a:lnTo>
                        <a:pt x="3199" y="406"/>
                      </a:lnTo>
                      <a:lnTo>
                        <a:pt x="3303" y="492"/>
                      </a:lnTo>
                      <a:lnTo>
                        <a:pt x="3402" y="585"/>
                      </a:lnTo>
                      <a:lnTo>
                        <a:pt x="3494" y="685"/>
                      </a:lnTo>
                      <a:lnTo>
                        <a:pt x="3580" y="791"/>
                      </a:lnTo>
                      <a:lnTo>
                        <a:pt x="3658" y="905"/>
                      </a:lnTo>
                      <a:lnTo>
                        <a:pt x="3728" y="1024"/>
                      </a:lnTo>
                      <a:lnTo>
                        <a:pt x="3760" y="1087"/>
                      </a:lnTo>
                      <a:lnTo>
                        <a:pt x="3803" y="1176"/>
                      </a:lnTo>
                      <a:lnTo>
                        <a:pt x="3874" y="1360"/>
                      </a:lnTo>
                      <a:lnTo>
                        <a:pt x="3927" y="1548"/>
                      </a:lnTo>
                      <a:lnTo>
                        <a:pt x="3960" y="1739"/>
                      </a:lnTo>
                      <a:lnTo>
                        <a:pt x="3976" y="1933"/>
                      </a:lnTo>
                      <a:lnTo>
                        <a:pt x="3974" y="2126"/>
                      </a:lnTo>
                      <a:lnTo>
                        <a:pt x="3953" y="2320"/>
                      </a:lnTo>
                      <a:lnTo>
                        <a:pt x="3913" y="2512"/>
                      </a:lnTo>
                      <a:lnTo>
                        <a:pt x="3886" y="2606"/>
                      </a:lnTo>
                      <a:lnTo>
                        <a:pt x="3853" y="2699"/>
                      </a:lnTo>
                      <a:lnTo>
                        <a:pt x="3774" y="2879"/>
                      </a:lnTo>
                      <a:lnTo>
                        <a:pt x="3678" y="3049"/>
                      </a:lnTo>
                      <a:lnTo>
                        <a:pt x="3568" y="3209"/>
                      </a:lnTo>
                      <a:lnTo>
                        <a:pt x="3443" y="3357"/>
                      </a:lnTo>
                      <a:lnTo>
                        <a:pt x="3302" y="3492"/>
                      </a:lnTo>
                      <a:lnTo>
                        <a:pt x="3188" y="3583"/>
                      </a:lnTo>
                      <a:lnTo>
                        <a:pt x="3109" y="3639"/>
                      </a:lnTo>
                      <a:lnTo>
                        <a:pt x="3026" y="3691"/>
                      </a:lnTo>
                      <a:lnTo>
                        <a:pt x="2941" y="3740"/>
                      </a:lnTo>
                      <a:lnTo>
                        <a:pt x="2896" y="3763"/>
                      </a:lnTo>
                      <a:lnTo>
                        <a:pt x="2841" y="3791"/>
                      </a:lnTo>
                      <a:lnTo>
                        <a:pt x="2731" y="3841"/>
                      </a:lnTo>
                      <a:lnTo>
                        <a:pt x="2618" y="3883"/>
                      </a:lnTo>
                      <a:lnTo>
                        <a:pt x="2505" y="3917"/>
                      </a:lnTo>
                      <a:lnTo>
                        <a:pt x="2392" y="3945"/>
                      </a:lnTo>
                      <a:lnTo>
                        <a:pt x="2277" y="3965"/>
                      </a:lnTo>
                      <a:lnTo>
                        <a:pt x="2163" y="3979"/>
                      </a:lnTo>
                      <a:lnTo>
                        <a:pt x="2048" y="3985"/>
                      </a:lnTo>
                      <a:lnTo>
                        <a:pt x="1990" y="3986"/>
                      </a:lnTo>
                      <a:lnTo>
                        <a:pt x="1990" y="3986"/>
                      </a:lnTo>
                      <a:close/>
                    </a:path>
                  </a:pathLst>
                </a:custGeom>
                <a:solidFill>
                  <a:srgbClr val="879D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Freeform 26"/>
                <p:cNvSpPr/>
                <p:nvPr/>
              </p:nvSpPr>
              <p:spPr>
                <a:xfrm>
                  <a:off x="3001" y="3241"/>
                  <a:ext cx="550" cy="521"/>
                </a:xfrm>
                <a:custGeom>
                  <a:avLst/>
                  <a:gdLst>
                    <a:gd name="T0" fmla="*/ 100 w 2749"/>
                    <a:gd name="T1" fmla="*/ 0 h 2606"/>
                    <a:gd name="T2" fmla="*/ 72 w 2749"/>
                    <a:gd name="T3" fmla="*/ 91 h 2606"/>
                    <a:gd name="T4" fmla="*/ 30 w 2749"/>
                    <a:gd name="T5" fmla="*/ 279 h 2606"/>
                    <a:gd name="T6" fmla="*/ 6 w 2749"/>
                    <a:gd name="T7" fmla="*/ 469 h 2606"/>
                    <a:gd name="T8" fmla="*/ 0 w 2749"/>
                    <a:gd name="T9" fmla="*/ 663 h 2606"/>
                    <a:gd name="T10" fmla="*/ 12 w 2749"/>
                    <a:gd name="T11" fmla="*/ 856 h 2606"/>
                    <a:gd name="T12" fmla="*/ 34 w 2749"/>
                    <a:gd name="T13" fmla="*/ 1000 h 2606"/>
                    <a:gd name="T14" fmla="*/ 55 w 2749"/>
                    <a:gd name="T15" fmla="*/ 1096 h 2606"/>
                    <a:gd name="T16" fmla="*/ 80 w 2749"/>
                    <a:gd name="T17" fmla="*/ 1192 h 2606"/>
                    <a:gd name="T18" fmla="*/ 111 w 2749"/>
                    <a:gd name="T19" fmla="*/ 1287 h 2606"/>
                    <a:gd name="T20" fmla="*/ 147 w 2749"/>
                    <a:gd name="T21" fmla="*/ 1380 h 2606"/>
                    <a:gd name="T22" fmla="*/ 188 w 2749"/>
                    <a:gd name="T23" fmla="*/ 1473 h 2606"/>
                    <a:gd name="T24" fmla="*/ 211 w 2749"/>
                    <a:gd name="T25" fmla="*/ 1519 h 2606"/>
                    <a:gd name="T26" fmla="*/ 245 w 2749"/>
                    <a:gd name="T27" fmla="*/ 1581 h 2606"/>
                    <a:gd name="T28" fmla="*/ 317 w 2749"/>
                    <a:gd name="T29" fmla="*/ 1701 h 2606"/>
                    <a:gd name="T30" fmla="*/ 398 w 2749"/>
                    <a:gd name="T31" fmla="*/ 1814 h 2606"/>
                    <a:gd name="T32" fmla="*/ 483 w 2749"/>
                    <a:gd name="T33" fmla="*/ 1920 h 2606"/>
                    <a:gd name="T34" fmla="*/ 576 w 2749"/>
                    <a:gd name="T35" fmla="*/ 2021 h 2606"/>
                    <a:gd name="T36" fmla="*/ 675 w 2749"/>
                    <a:gd name="T37" fmla="*/ 2114 h 2606"/>
                    <a:gd name="T38" fmla="*/ 779 w 2749"/>
                    <a:gd name="T39" fmla="*/ 2199 h 2606"/>
                    <a:gd name="T40" fmla="*/ 888 w 2749"/>
                    <a:gd name="T41" fmla="*/ 2277 h 2606"/>
                    <a:gd name="T42" fmla="*/ 1003 w 2749"/>
                    <a:gd name="T43" fmla="*/ 2348 h 2606"/>
                    <a:gd name="T44" fmla="*/ 1121 w 2749"/>
                    <a:gd name="T45" fmla="*/ 2411 h 2606"/>
                    <a:gd name="T46" fmla="*/ 1244 w 2749"/>
                    <a:gd name="T47" fmla="*/ 2465 h 2606"/>
                    <a:gd name="T48" fmla="*/ 1372 w 2749"/>
                    <a:gd name="T49" fmla="*/ 2511 h 2606"/>
                    <a:gd name="T50" fmla="*/ 1503 w 2749"/>
                    <a:gd name="T51" fmla="*/ 2548 h 2606"/>
                    <a:gd name="T52" fmla="*/ 1635 w 2749"/>
                    <a:gd name="T53" fmla="*/ 2577 h 2606"/>
                    <a:gd name="T54" fmla="*/ 1772 w 2749"/>
                    <a:gd name="T55" fmla="*/ 2596 h 2606"/>
                    <a:gd name="T56" fmla="*/ 1912 w 2749"/>
                    <a:gd name="T57" fmla="*/ 2605 h 2606"/>
                    <a:gd name="T58" fmla="*/ 1982 w 2749"/>
                    <a:gd name="T59" fmla="*/ 2606 h 2606"/>
                    <a:gd name="T60" fmla="*/ 2032 w 2749"/>
                    <a:gd name="T61" fmla="*/ 2605 h 2606"/>
                    <a:gd name="T62" fmla="*/ 2130 w 2749"/>
                    <a:gd name="T63" fmla="*/ 2600 h 2606"/>
                    <a:gd name="T64" fmla="*/ 2275 w 2749"/>
                    <a:gd name="T65" fmla="*/ 2584 h 2606"/>
                    <a:gd name="T66" fmla="*/ 2466 w 2749"/>
                    <a:gd name="T67" fmla="*/ 2544 h 2606"/>
                    <a:gd name="T68" fmla="*/ 2655 w 2749"/>
                    <a:gd name="T69" fmla="*/ 2488 h 2606"/>
                    <a:gd name="T70" fmla="*/ 2749 w 2749"/>
                    <a:gd name="T71" fmla="*/ 2452 h 2606"/>
                    <a:gd name="T72" fmla="*/ 2749 w 2749"/>
                    <a:gd name="T73" fmla="*/ 0 h 2606"/>
                    <a:gd name="T74" fmla="*/ 100 w 2749"/>
                    <a:gd name="T75" fmla="*/ 0 h 26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749" h="2606">
                      <a:moveTo>
                        <a:pt x="100" y="0"/>
                      </a:moveTo>
                      <a:lnTo>
                        <a:pt x="72" y="91"/>
                      </a:lnTo>
                      <a:lnTo>
                        <a:pt x="30" y="279"/>
                      </a:lnTo>
                      <a:lnTo>
                        <a:pt x="6" y="469"/>
                      </a:lnTo>
                      <a:lnTo>
                        <a:pt x="0" y="663"/>
                      </a:lnTo>
                      <a:lnTo>
                        <a:pt x="12" y="856"/>
                      </a:lnTo>
                      <a:lnTo>
                        <a:pt x="34" y="1000"/>
                      </a:lnTo>
                      <a:lnTo>
                        <a:pt x="55" y="1096"/>
                      </a:lnTo>
                      <a:lnTo>
                        <a:pt x="80" y="1192"/>
                      </a:lnTo>
                      <a:lnTo>
                        <a:pt x="111" y="1287"/>
                      </a:lnTo>
                      <a:lnTo>
                        <a:pt x="147" y="1380"/>
                      </a:lnTo>
                      <a:lnTo>
                        <a:pt x="188" y="1473"/>
                      </a:lnTo>
                      <a:lnTo>
                        <a:pt x="211" y="1519"/>
                      </a:lnTo>
                      <a:lnTo>
                        <a:pt x="245" y="1581"/>
                      </a:lnTo>
                      <a:lnTo>
                        <a:pt x="317" y="1701"/>
                      </a:lnTo>
                      <a:lnTo>
                        <a:pt x="398" y="1814"/>
                      </a:lnTo>
                      <a:lnTo>
                        <a:pt x="483" y="1920"/>
                      </a:lnTo>
                      <a:lnTo>
                        <a:pt x="576" y="2021"/>
                      </a:lnTo>
                      <a:lnTo>
                        <a:pt x="675" y="2114"/>
                      </a:lnTo>
                      <a:lnTo>
                        <a:pt x="779" y="2199"/>
                      </a:lnTo>
                      <a:lnTo>
                        <a:pt x="888" y="2277"/>
                      </a:lnTo>
                      <a:lnTo>
                        <a:pt x="1003" y="2348"/>
                      </a:lnTo>
                      <a:lnTo>
                        <a:pt x="1121" y="2411"/>
                      </a:lnTo>
                      <a:lnTo>
                        <a:pt x="1244" y="2465"/>
                      </a:lnTo>
                      <a:lnTo>
                        <a:pt x="1372" y="2511"/>
                      </a:lnTo>
                      <a:lnTo>
                        <a:pt x="1503" y="2548"/>
                      </a:lnTo>
                      <a:lnTo>
                        <a:pt x="1635" y="2577"/>
                      </a:lnTo>
                      <a:lnTo>
                        <a:pt x="1772" y="2596"/>
                      </a:lnTo>
                      <a:lnTo>
                        <a:pt x="1912" y="2605"/>
                      </a:lnTo>
                      <a:lnTo>
                        <a:pt x="1982" y="2606"/>
                      </a:lnTo>
                      <a:lnTo>
                        <a:pt x="2032" y="2605"/>
                      </a:lnTo>
                      <a:lnTo>
                        <a:pt x="2130" y="2600"/>
                      </a:lnTo>
                      <a:lnTo>
                        <a:pt x="2275" y="2584"/>
                      </a:lnTo>
                      <a:lnTo>
                        <a:pt x="2466" y="2544"/>
                      </a:lnTo>
                      <a:lnTo>
                        <a:pt x="2655" y="2488"/>
                      </a:lnTo>
                      <a:lnTo>
                        <a:pt x="2749" y="2452"/>
                      </a:lnTo>
                      <a:lnTo>
                        <a:pt x="2749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" name="Freeform 27"/>
                <p:cNvSpPr/>
                <p:nvPr/>
              </p:nvSpPr>
              <p:spPr>
                <a:xfrm>
                  <a:off x="3001" y="3391"/>
                  <a:ext cx="399" cy="374"/>
                </a:xfrm>
                <a:custGeom>
                  <a:avLst/>
                  <a:gdLst>
                    <a:gd name="T0" fmla="*/ 0 w 1994"/>
                    <a:gd name="T1" fmla="*/ 0 h 1867"/>
                    <a:gd name="T2" fmla="*/ 3 w 1994"/>
                    <a:gd name="T3" fmla="*/ 49 h 1867"/>
                    <a:gd name="T4" fmla="*/ 14 w 1994"/>
                    <a:gd name="T5" fmla="*/ 148 h 1867"/>
                    <a:gd name="T6" fmla="*/ 30 w 1994"/>
                    <a:gd name="T7" fmla="*/ 247 h 1867"/>
                    <a:gd name="T8" fmla="*/ 50 w 1994"/>
                    <a:gd name="T9" fmla="*/ 346 h 1867"/>
                    <a:gd name="T10" fmla="*/ 77 w 1994"/>
                    <a:gd name="T11" fmla="*/ 444 h 1867"/>
                    <a:gd name="T12" fmla="*/ 108 w 1994"/>
                    <a:gd name="T13" fmla="*/ 541 h 1867"/>
                    <a:gd name="T14" fmla="*/ 145 w 1994"/>
                    <a:gd name="T15" fmla="*/ 637 h 1867"/>
                    <a:gd name="T16" fmla="*/ 186 w 1994"/>
                    <a:gd name="T17" fmla="*/ 732 h 1867"/>
                    <a:gd name="T18" fmla="*/ 209 w 1994"/>
                    <a:gd name="T19" fmla="*/ 779 h 1867"/>
                    <a:gd name="T20" fmla="*/ 243 w 1994"/>
                    <a:gd name="T21" fmla="*/ 842 h 1867"/>
                    <a:gd name="T22" fmla="*/ 315 w 1994"/>
                    <a:gd name="T23" fmla="*/ 961 h 1867"/>
                    <a:gd name="T24" fmla="*/ 396 w 1994"/>
                    <a:gd name="T25" fmla="*/ 1074 h 1867"/>
                    <a:gd name="T26" fmla="*/ 481 w 1994"/>
                    <a:gd name="T27" fmla="*/ 1181 h 1867"/>
                    <a:gd name="T28" fmla="*/ 574 w 1994"/>
                    <a:gd name="T29" fmla="*/ 1281 h 1867"/>
                    <a:gd name="T30" fmla="*/ 673 w 1994"/>
                    <a:gd name="T31" fmla="*/ 1374 h 1867"/>
                    <a:gd name="T32" fmla="*/ 777 w 1994"/>
                    <a:gd name="T33" fmla="*/ 1460 h 1867"/>
                    <a:gd name="T34" fmla="*/ 886 w 1994"/>
                    <a:gd name="T35" fmla="*/ 1538 h 1867"/>
                    <a:gd name="T36" fmla="*/ 1001 w 1994"/>
                    <a:gd name="T37" fmla="*/ 1608 h 1867"/>
                    <a:gd name="T38" fmla="*/ 1119 w 1994"/>
                    <a:gd name="T39" fmla="*/ 1671 h 1867"/>
                    <a:gd name="T40" fmla="*/ 1242 w 1994"/>
                    <a:gd name="T41" fmla="*/ 1726 h 1867"/>
                    <a:gd name="T42" fmla="*/ 1370 w 1994"/>
                    <a:gd name="T43" fmla="*/ 1772 h 1867"/>
                    <a:gd name="T44" fmla="*/ 1501 w 1994"/>
                    <a:gd name="T45" fmla="*/ 1809 h 1867"/>
                    <a:gd name="T46" fmla="*/ 1633 w 1994"/>
                    <a:gd name="T47" fmla="*/ 1837 h 1867"/>
                    <a:gd name="T48" fmla="*/ 1770 w 1994"/>
                    <a:gd name="T49" fmla="*/ 1856 h 1867"/>
                    <a:gd name="T50" fmla="*/ 1910 w 1994"/>
                    <a:gd name="T51" fmla="*/ 1866 h 1867"/>
                    <a:gd name="T52" fmla="*/ 1980 w 1994"/>
                    <a:gd name="T53" fmla="*/ 1867 h 1867"/>
                    <a:gd name="T54" fmla="*/ 1994 w 1994"/>
                    <a:gd name="T55" fmla="*/ 1867 h 1867"/>
                    <a:gd name="T56" fmla="*/ 1994 w 1994"/>
                    <a:gd name="T57" fmla="*/ 0 h 1867"/>
                    <a:gd name="T58" fmla="*/ 0 w 1994"/>
                    <a:gd name="T59" fmla="*/ 0 h 1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994" h="1867">
                      <a:moveTo>
                        <a:pt x="0" y="0"/>
                      </a:moveTo>
                      <a:lnTo>
                        <a:pt x="3" y="49"/>
                      </a:lnTo>
                      <a:lnTo>
                        <a:pt x="14" y="148"/>
                      </a:lnTo>
                      <a:lnTo>
                        <a:pt x="30" y="247"/>
                      </a:lnTo>
                      <a:lnTo>
                        <a:pt x="50" y="346"/>
                      </a:lnTo>
                      <a:lnTo>
                        <a:pt x="77" y="444"/>
                      </a:lnTo>
                      <a:lnTo>
                        <a:pt x="108" y="541"/>
                      </a:lnTo>
                      <a:lnTo>
                        <a:pt x="145" y="637"/>
                      </a:lnTo>
                      <a:lnTo>
                        <a:pt x="186" y="732"/>
                      </a:lnTo>
                      <a:lnTo>
                        <a:pt x="209" y="779"/>
                      </a:lnTo>
                      <a:lnTo>
                        <a:pt x="243" y="842"/>
                      </a:lnTo>
                      <a:lnTo>
                        <a:pt x="315" y="961"/>
                      </a:lnTo>
                      <a:lnTo>
                        <a:pt x="396" y="1074"/>
                      </a:lnTo>
                      <a:lnTo>
                        <a:pt x="481" y="1181"/>
                      </a:lnTo>
                      <a:lnTo>
                        <a:pt x="574" y="1281"/>
                      </a:lnTo>
                      <a:lnTo>
                        <a:pt x="673" y="1374"/>
                      </a:lnTo>
                      <a:lnTo>
                        <a:pt x="777" y="1460"/>
                      </a:lnTo>
                      <a:lnTo>
                        <a:pt x="886" y="1538"/>
                      </a:lnTo>
                      <a:lnTo>
                        <a:pt x="1001" y="1608"/>
                      </a:lnTo>
                      <a:lnTo>
                        <a:pt x="1119" y="1671"/>
                      </a:lnTo>
                      <a:lnTo>
                        <a:pt x="1242" y="1726"/>
                      </a:lnTo>
                      <a:lnTo>
                        <a:pt x="1370" y="1772"/>
                      </a:lnTo>
                      <a:lnTo>
                        <a:pt x="1501" y="1809"/>
                      </a:lnTo>
                      <a:lnTo>
                        <a:pt x="1633" y="1837"/>
                      </a:lnTo>
                      <a:lnTo>
                        <a:pt x="1770" y="1856"/>
                      </a:lnTo>
                      <a:lnTo>
                        <a:pt x="1910" y="1866"/>
                      </a:lnTo>
                      <a:lnTo>
                        <a:pt x="1980" y="1867"/>
                      </a:lnTo>
                      <a:lnTo>
                        <a:pt x="1994" y="1867"/>
                      </a:lnTo>
                      <a:lnTo>
                        <a:pt x="199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5706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" name="Freeform 28"/>
                <p:cNvSpPr/>
                <p:nvPr/>
              </p:nvSpPr>
              <p:spPr>
                <a:xfrm>
                  <a:off x="2377" y="4239"/>
                  <a:ext cx="223" cy="345"/>
                </a:xfrm>
                <a:custGeom>
                  <a:avLst/>
                  <a:gdLst>
                    <a:gd name="T0" fmla="*/ 558 w 1116"/>
                    <a:gd name="T1" fmla="*/ 1728 h 1728"/>
                    <a:gd name="T2" fmla="*/ 529 w 1116"/>
                    <a:gd name="T3" fmla="*/ 1728 h 1728"/>
                    <a:gd name="T4" fmla="*/ 474 w 1116"/>
                    <a:gd name="T5" fmla="*/ 1722 h 1728"/>
                    <a:gd name="T6" fmla="*/ 419 w 1116"/>
                    <a:gd name="T7" fmla="*/ 1711 h 1728"/>
                    <a:gd name="T8" fmla="*/ 367 w 1116"/>
                    <a:gd name="T9" fmla="*/ 1695 h 1728"/>
                    <a:gd name="T10" fmla="*/ 317 w 1116"/>
                    <a:gd name="T11" fmla="*/ 1674 h 1728"/>
                    <a:gd name="T12" fmla="*/ 270 w 1116"/>
                    <a:gd name="T13" fmla="*/ 1647 h 1728"/>
                    <a:gd name="T14" fmla="*/ 225 w 1116"/>
                    <a:gd name="T15" fmla="*/ 1617 h 1728"/>
                    <a:gd name="T16" fmla="*/ 183 w 1116"/>
                    <a:gd name="T17" fmla="*/ 1583 h 1728"/>
                    <a:gd name="T18" fmla="*/ 145 w 1116"/>
                    <a:gd name="T19" fmla="*/ 1545 h 1728"/>
                    <a:gd name="T20" fmla="*/ 111 w 1116"/>
                    <a:gd name="T21" fmla="*/ 1504 h 1728"/>
                    <a:gd name="T22" fmla="*/ 82 w 1116"/>
                    <a:gd name="T23" fmla="*/ 1459 h 1728"/>
                    <a:gd name="T24" fmla="*/ 55 w 1116"/>
                    <a:gd name="T25" fmla="*/ 1412 h 1728"/>
                    <a:gd name="T26" fmla="*/ 35 w 1116"/>
                    <a:gd name="T27" fmla="*/ 1362 h 1728"/>
                    <a:gd name="T28" fmla="*/ 18 w 1116"/>
                    <a:gd name="T29" fmla="*/ 1310 h 1728"/>
                    <a:gd name="T30" fmla="*/ 6 w 1116"/>
                    <a:gd name="T31" fmla="*/ 1255 h 1728"/>
                    <a:gd name="T32" fmla="*/ 1 w 1116"/>
                    <a:gd name="T33" fmla="*/ 1199 h 1728"/>
                    <a:gd name="T34" fmla="*/ 0 w 1116"/>
                    <a:gd name="T35" fmla="*/ 1171 h 1728"/>
                    <a:gd name="T36" fmla="*/ 0 w 1116"/>
                    <a:gd name="T37" fmla="*/ 0 h 1728"/>
                    <a:gd name="T38" fmla="*/ 1116 w 1116"/>
                    <a:gd name="T39" fmla="*/ 0 h 1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16" h="1728">
                      <a:moveTo>
                        <a:pt x="558" y="1728"/>
                      </a:moveTo>
                      <a:lnTo>
                        <a:pt x="529" y="1728"/>
                      </a:lnTo>
                      <a:lnTo>
                        <a:pt x="474" y="1722"/>
                      </a:lnTo>
                      <a:lnTo>
                        <a:pt x="419" y="1711"/>
                      </a:lnTo>
                      <a:lnTo>
                        <a:pt x="367" y="1695"/>
                      </a:lnTo>
                      <a:lnTo>
                        <a:pt x="317" y="1674"/>
                      </a:lnTo>
                      <a:lnTo>
                        <a:pt x="270" y="1647"/>
                      </a:lnTo>
                      <a:lnTo>
                        <a:pt x="225" y="1617"/>
                      </a:lnTo>
                      <a:lnTo>
                        <a:pt x="183" y="1583"/>
                      </a:lnTo>
                      <a:lnTo>
                        <a:pt x="145" y="1545"/>
                      </a:lnTo>
                      <a:lnTo>
                        <a:pt x="111" y="1504"/>
                      </a:lnTo>
                      <a:lnTo>
                        <a:pt x="82" y="1459"/>
                      </a:lnTo>
                      <a:lnTo>
                        <a:pt x="55" y="1412"/>
                      </a:lnTo>
                      <a:lnTo>
                        <a:pt x="35" y="1362"/>
                      </a:lnTo>
                      <a:lnTo>
                        <a:pt x="18" y="1310"/>
                      </a:lnTo>
                      <a:lnTo>
                        <a:pt x="6" y="1255"/>
                      </a:lnTo>
                      <a:lnTo>
                        <a:pt x="1" y="1199"/>
                      </a:lnTo>
                      <a:lnTo>
                        <a:pt x="0" y="1171"/>
                      </a:lnTo>
                      <a:lnTo>
                        <a:pt x="0" y="0"/>
                      </a:lnTo>
                      <a:lnTo>
                        <a:pt x="1116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" name="Rectangle 29"/>
                <p:cNvSpPr>
                  <a:spLocks noChangeArrowheads="1"/>
                </p:cNvSpPr>
                <p:nvPr/>
              </p:nvSpPr>
              <p:spPr>
                <a:xfrm>
                  <a:off x="3211" y="4270"/>
                  <a:ext cx="55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" name="Rectangle 30"/>
                <p:cNvSpPr>
                  <a:spLocks noChangeArrowheads="1"/>
                </p:cNvSpPr>
                <p:nvPr/>
              </p:nvSpPr>
              <p:spPr>
                <a:xfrm>
                  <a:off x="3015" y="4270"/>
                  <a:ext cx="56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Rectangle 31"/>
                <p:cNvSpPr>
                  <a:spLocks noChangeArrowheads="1"/>
                </p:cNvSpPr>
                <p:nvPr/>
              </p:nvSpPr>
              <p:spPr>
                <a:xfrm>
                  <a:off x="2823" y="4270"/>
                  <a:ext cx="56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" name="Rectangle 32"/>
                <p:cNvSpPr>
                  <a:spLocks noChangeArrowheads="1"/>
                </p:cNvSpPr>
                <p:nvPr/>
              </p:nvSpPr>
              <p:spPr>
                <a:xfrm>
                  <a:off x="2784" y="4030"/>
                  <a:ext cx="505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Freeform 33"/>
                <p:cNvSpPr>
                  <a:spLocks noEditPoints="1"/>
                </p:cNvSpPr>
                <p:nvPr/>
              </p:nvSpPr>
              <p:spPr>
                <a:xfrm>
                  <a:off x="2349" y="2828"/>
                  <a:ext cx="1784" cy="1784"/>
                </a:xfrm>
                <a:custGeom>
                  <a:avLst/>
                  <a:gdLst>
                    <a:gd name="T0" fmla="*/ 7890 w 8922"/>
                    <a:gd name="T1" fmla="*/ 8635 h 8922"/>
                    <a:gd name="T2" fmla="*/ 6371 w 8922"/>
                    <a:gd name="T3" fmla="*/ 5925 h 8922"/>
                    <a:gd name="T4" fmla="*/ 8637 w 8922"/>
                    <a:gd name="T5" fmla="*/ 8222 h 8922"/>
                    <a:gd name="T6" fmla="*/ 6469 w 8922"/>
                    <a:gd name="T7" fmla="*/ 5075 h 8922"/>
                    <a:gd name="T8" fmla="*/ 6218 w 8922"/>
                    <a:gd name="T9" fmla="*/ 5186 h 8922"/>
                    <a:gd name="T10" fmla="*/ 2975 w 8922"/>
                    <a:gd name="T11" fmla="*/ 1894 h 8922"/>
                    <a:gd name="T12" fmla="*/ 3304 w 8922"/>
                    <a:gd name="T13" fmla="*/ 1266 h 8922"/>
                    <a:gd name="T14" fmla="*/ 3801 w 8922"/>
                    <a:gd name="T15" fmla="*/ 764 h 8922"/>
                    <a:gd name="T16" fmla="*/ 4323 w 8922"/>
                    <a:gd name="T17" fmla="*/ 466 h 8922"/>
                    <a:gd name="T18" fmla="*/ 5017 w 8922"/>
                    <a:gd name="T19" fmla="*/ 293 h 8922"/>
                    <a:gd name="T20" fmla="*/ 5712 w 8922"/>
                    <a:gd name="T21" fmla="*/ 325 h 8922"/>
                    <a:gd name="T22" fmla="*/ 6364 w 8922"/>
                    <a:gd name="T23" fmla="*/ 552 h 8922"/>
                    <a:gd name="T24" fmla="*/ 6928 w 8922"/>
                    <a:gd name="T25" fmla="*/ 960 h 8922"/>
                    <a:gd name="T26" fmla="*/ 7360 w 8922"/>
                    <a:gd name="T27" fmla="*/ 1534 h 8922"/>
                    <a:gd name="T28" fmla="*/ 7581 w 8922"/>
                    <a:gd name="T29" fmla="*/ 2101 h 8922"/>
                    <a:gd name="T30" fmla="*/ 7649 w 8922"/>
                    <a:gd name="T31" fmla="*/ 2802 h 8922"/>
                    <a:gd name="T32" fmla="*/ 7517 w 8922"/>
                    <a:gd name="T33" fmla="*/ 3480 h 8922"/>
                    <a:gd name="T34" fmla="*/ 7199 w 8922"/>
                    <a:gd name="T35" fmla="*/ 4094 h 8922"/>
                    <a:gd name="T36" fmla="*/ 6705 w 8922"/>
                    <a:gd name="T37" fmla="*/ 4598 h 8922"/>
                    <a:gd name="T38" fmla="*/ 6075 w 8922"/>
                    <a:gd name="T39" fmla="*/ 4943 h 8922"/>
                    <a:gd name="T40" fmla="*/ 5008 w 8922"/>
                    <a:gd name="T41" fmla="*/ 5083 h 8922"/>
                    <a:gd name="T42" fmla="*/ 4039 w 8922"/>
                    <a:gd name="T43" fmla="*/ 4763 h 8922"/>
                    <a:gd name="T44" fmla="*/ 3288 w 8922"/>
                    <a:gd name="T45" fmla="*/ 4082 h 8922"/>
                    <a:gd name="T46" fmla="*/ 2877 w 8922"/>
                    <a:gd name="T47" fmla="*/ 3143 h 8922"/>
                    <a:gd name="T48" fmla="*/ 2927 w 8922"/>
                    <a:gd name="T49" fmla="*/ 2047 h 8922"/>
                    <a:gd name="T50" fmla="*/ 5382 w 8922"/>
                    <a:gd name="T51" fmla="*/ 8493 h 8922"/>
                    <a:gd name="T52" fmla="*/ 1255 w 8922"/>
                    <a:gd name="T53" fmla="*/ 8643 h 8922"/>
                    <a:gd name="T54" fmla="*/ 1394 w 8922"/>
                    <a:gd name="T55" fmla="*/ 8225 h 8922"/>
                    <a:gd name="T56" fmla="*/ 2586 w 8922"/>
                    <a:gd name="T57" fmla="*/ 3030 h 8922"/>
                    <a:gd name="T58" fmla="*/ 2161 w 8922"/>
                    <a:gd name="T59" fmla="*/ 3596 h 8922"/>
                    <a:gd name="T60" fmla="*/ 3108 w 8922"/>
                    <a:gd name="T61" fmla="*/ 4319 h 8922"/>
                    <a:gd name="T62" fmla="*/ 2175 w 8922"/>
                    <a:gd name="T63" fmla="*/ 4796 h 8922"/>
                    <a:gd name="T64" fmla="*/ 4667 w 8922"/>
                    <a:gd name="T65" fmla="*/ 5301 h 8922"/>
                    <a:gd name="T66" fmla="*/ 5479 w 8922"/>
                    <a:gd name="T67" fmla="*/ 8225 h 8922"/>
                    <a:gd name="T68" fmla="*/ 960 w 8922"/>
                    <a:gd name="T69" fmla="*/ 8550 h 8922"/>
                    <a:gd name="T70" fmla="*/ 570 w 8922"/>
                    <a:gd name="T71" fmla="*/ 8624 h 8922"/>
                    <a:gd name="T72" fmla="*/ 280 w 8922"/>
                    <a:gd name="T73" fmla="*/ 8267 h 8922"/>
                    <a:gd name="T74" fmla="*/ 7361 w 8922"/>
                    <a:gd name="T75" fmla="*/ 5117 h 8922"/>
                    <a:gd name="T76" fmla="*/ 7348 w 8922"/>
                    <a:gd name="T77" fmla="*/ 4367 h 8922"/>
                    <a:gd name="T78" fmla="*/ 7907 w 8922"/>
                    <a:gd name="T79" fmla="*/ 3150 h 8922"/>
                    <a:gd name="T80" fmla="*/ 7905 w 8922"/>
                    <a:gd name="T81" fmla="*/ 2182 h 8922"/>
                    <a:gd name="T82" fmla="*/ 7681 w 8922"/>
                    <a:gd name="T83" fmla="*/ 1504 h 8922"/>
                    <a:gd name="T84" fmla="*/ 7314 w 8922"/>
                    <a:gd name="T85" fmla="*/ 945 h 8922"/>
                    <a:gd name="T86" fmla="*/ 6723 w 8922"/>
                    <a:gd name="T87" fmla="*/ 431 h 8922"/>
                    <a:gd name="T88" fmla="*/ 6021 w 8922"/>
                    <a:gd name="T89" fmla="*/ 110 h 8922"/>
                    <a:gd name="T90" fmla="*/ 5254 w 8922"/>
                    <a:gd name="T91" fmla="*/ 0 h 8922"/>
                    <a:gd name="T92" fmla="*/ 4472 w 8922"/>
                    <a:gd name="T93" fmla="*/ 115 h 8922"/>
                    <a:gd name="T94" fmla="*/ 3820 w 8922"/>
                    <a:gd name="T95" fmla="*/ 411 h 8922"/>
                    <a:gd name="T96" fmla="*/ 3118 w 8922"/>
                    <a:gd name="T97" fmla="*/ 1044 h 8922"/>
                    <a:gd name="T98" fmla="*/ 2681 w 8922"/>
                    <a:gd name="T99" fmla="*/ 1894 h 8922"/>
                    <a:gd name="T100" fmla="*/ 0 w 8922"/>
                    <a:gd name="T101" fmla="*/ 6915 h 8922"/>
                    <a:gd name="T102" fmla="*/ 68 w 8922"/>
                    <a:gd name="T103" fmla="*/ 8529 h 8922"/>
                    <a:gd name="T104" fmla="*/ 334 w 8922"/>
                    <a:gd name="T105" fmla="*/ 8822 h 8922"/>
                    <a:gd name="T106" fmla="*/ 697 w 8922"/>
                    <a:gd name="T107" fmla="*/ 8922 h 8922"/>
                    <a:gd name="T108" fmla="*/ 5365 w 8922"/>
                    <a:gd name="T109" fmla="*/ 8854 h 8922"/>
                    <a:gd name="T110" fmla="*/ 5659 w 8922"/>
                    <a:gd name="T111" fmla="*/ 8589 h 8922"/>
                    <a:gd name="T112" fmla="*/ 5758 w 8922"/>
                    <a:gd name="T113" fmla="*/ 8225 h 8922"/>
                    <a:gd name="T114" fmla="*/ 5981 w 8922"/>
                    <a:gd name="T115" fmla="*/ 5827 h 8922"/>
                    <a:gd name="T116" fmla="*/ 7700 w 8922"/>
                    <a:gd name="T117" fmla="*/ 8868 h 8922"/>
                    <a:gd name="T118" fmla="*/ 8001 w 8922"/>
                    <a:gd name="T119" fmla="*/ 8915 h 8922"/>
                    <a:gd name="T120" fmla="*/ 8710 w 8922"/>
                    <a:gd name="T121" fmla="*/ 8576 h 8922"/>
                    <a:gd name="T122" fmla="*/ 8915 w 8922"/>
                    <a:gd name="T123" fmla="*/ 8090 h 89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8922" h="8922">
                      <a:moveTo>
                        <a:pt x="8532" y="8364"/>
                      </a:moveTo>
                      <a:lnTo>
                        <a:pt x="8030" y="8615"/>
                      </a:lnTo>
                      <a:lnTo>
                        <a:pt x="8011" y="8624"/>
                      </a:lnTo>
                      <a:lnTo>
                        <a:pt x="7972" y="8637"/>
                      </a:lnTo>
                      <a:lnTo>
                        <a:pt x="7931" y="8640"/>
                      </a:lnTo>
                      <a:lnTo>
                        <a:pt x="7890" y="8635"/>
                      </a:lnTo>
                      <a:lnTo>
                        <a:pt x="7850" y="8622"/>
                      </a:lnTo>
                      <a:lnTo>
                        <a:pt x="7815" y="8601"/>
                      </a:lnTo>
                      <a:lnTo>
                        <a:pt x="7784" y="8573"/>
                      </a:lnTo>
                      <a:lnTo>
                        <a:pt x="7760" y="8537"/>
                      </a:lnTo>
                      <a:lnTo>
                        <a:pt x="7751" y="8517"/>
                      </a:lnTo>
                      <a:lnTo>
                        <a:pt x="6371" y="5925"/>
                      </a:lnTo>
                      <a:lnTo>
                        <a:pt x="7249" y="5478"/>
                      </a:lnTo>
                      <a:lnTo>
                        <a:pt x="8616" y="8086"/>
                      </a:lnTo>
                      <a:lnTo>
                        <a:pt x="8625" y="8103"/>
                      </a:lnTo>
                      <a:lnTo>
                        <a:pt x="8638" y="8142"/>
                      </a:lnTo>
                      <a:lnTo>
                        <a:pt x="8641" y="8182"/>
                      </a:lnTo>
                      <a:lnTo>
                        <a:pt x="8637" y="8222"/>
                      </a:lnTo>
                      <a:lnTo>
                        <a:pt x="8625" y="8259"/>
                      </a:lnTo>
                      <a:lnTo>
                        <a:pt x="8606" y="8295"/>
                      </a:lnTo>
                      <a:lnTo>
                        <a:pt x="8581" y="8326"/>
                      </a:lnTo>
                      <a:lnTo>
                        <a:pt x="8550" y="8353"/>
                      </a:lnTo>
                      <a:lnTo>
                        <a:pt x="8532" y="8364"/>
                      </a:lnTo>
                      <a:close/>
                      <a:moveTo>
                        <a:pt x="6469" y="5075"/>
                      </a:moveTo>
                      <a:lnTo>
                        <a:pt x="6530" y="5043"/>
                      </a:lnTo>
                      <a:lnTo>
                        <a:pt x="6640" y="4981"/>
                      </a:lnTo>
                      <a:lnTo>
                        <a:pt x="6692" y="4949"/>
                      </a:lnTo>
                      <a:lnTo>
                        <a:pt x="6901" y="5353"/>
                      </a:lnTo>
                      <a:lnTo>
                        <a:pt x="6427" y="5590"/>
                      </a:lnTo>
                      <a:lnTo>
                        <a:pt x="6218" y="5186"/>
                      </a:lnTo>
                      <a:lnTo>
                        <a:pt x="6254" y="5175"/>
                      </a:lnTo>
                      <a:lnTo>
                        <a:pt x="6322" y="5149"/>
                      </a:lnTo>
                      <a:lnTo>
                        <a:pt x="6415" y="5106"/>
                      </a:lnTo>
                      <a:lnTo>
                        <a:pt x="6469" y="5075"/>
                      </a:lnTo>
                      <a:close/>
                      <a:moveTo>
                        <a:pt x="2956" y="1952"/>
                      </a:moveTo>
                      <a:lnTo>
                        <a:pt x="2975" y="1894"/>
                      </a:lnTo>
                      <a:lnTo>
                        <a:pt x="3017" y="1783"/>
                      </a:lnTo>
                      <a:lnTo>
                        <a:pt x="3064" y="1673"/>
                      </a:lnTo>
                      <a:lnTo>
                        <a:pt x="3117" y="1566"/>
                      </a:lnTo>
                      <a:lnTo>
                        <a:pt x="3174" y="1463"/>
                      </a:lnTo>
                      <a:lnTo>
                        <a:pt x="3237" y="1362"/>
                      </a:lnTo>
                      <a:lnTo>
                        <a:pt x="3304" y="1266"/>
                      </a:lnTo>
                      <a:lnTo>
                        <a:pt x="3376" y="1173"/>
                      </a:lnTo>
                      <a:lnTo>
                        <a:pt x="3453" y="1083"/>
                      </a:lnTo>
                      <a:lnTo>
                        <a:pt x="3533" y="997"/>
                      </a:lnTo>
                      <a:lnTo>
                        <a:pt x="3618" y="916"/>
                      </a:lnTo>
                      <a:lnTo>
                        <a:pt x="3708" y="838"/>
                      </a:lnTo>
                      <a:lnTo>
                        <a:pt x="3801" y="764"/>
                      </a:lnTo>
                      <a:lnTo>
                        <a:pt x="3897" y="696"/>
                      </a:lnTo>
                      <a:lnTo>
                        <a:pt x="3997" y="631"/>
                      </a:lnTo>
                      <a:lnTo>
                        <a:pt x="4101" y="572"/>
                      </a:lnTo>
                      <a:lnTo>
                        <a:pt x="4154" y="544"/>
                      </a:lnTo>
                      <a:lnTo>
                        <a:pt x="4211" y="516"/>
                      </a:lnTo>
                      <a:lnTo>
                        <a:pt x="4323" y="466"/>
                      </a:lnTo>
                      <a:lnTo>
                        <a:pt x="4436" y="422"/>
                      </a:lnTo>
                      <a:lnTo>
                        <a:pt x="4551" y="385"/>
                      </a:lnTo>
                      <a:lnTo>
                        <a:pt x="4667" y="352"/>
                      </a:lnTo>
                      <a:lnTo>
                        <a:pt x="4784" y="326"/>
                      </a:lnTo>
                      <a:lnTo>
                        <a:pt x="4900" y="306"/>
                      </a:lnTo>
                      <a:lnTo>
                        <a:pt x="5017" y="293"/>
                      </a:lnTo>
                      <a:lnTo>
                        <a:pt x="5134" y="284"/>
                      </a:lnTo>
                      <a:lnTo>
                        <a:pt x="5251" y="281"/>
                      </a:lnTo>
                      <a:lnTo>
                        <a:pt x="5367" y="284"/>
                      </a:lnTo>
                      <a:lnTo>
                        <a:pt x="5483" y="293"/>
                      </a:lnTo>
                      <a:lnTo>
                        <a:pt x="5598" y="306"/>
                      </a:lnTo>
                      <a:lnTo>
                        <a:pt x="5712" y="325"/>
                      </a:lnTo>
                      <a:lnTo>
                        <a:pt x="5825" y="350"/>
                      </a:lnTo>
                      <a:lnTo>
                        <a:pt x="5936" y="381"/>
                      </a:lnTo>
                      <a:lnTo>
                        <a:pt x="6046" y="415"/>
                      </a:lnTo>
                      <a:lnTo>
                        <a:pt x="6154" y="456"/>
                      </a:lnTo>
                      <a:lnTo>
                        <a:pt x="6260" y="502"/>
                      </a:lnTo>
                      <a:lnTo>
                        <a:pt x="6364" y="552"/>
                      </a:lnTo>
                      <a:lnTo>
                        <a:pt x="6465" y="608"/>
                      </a:lnTo>
                      <a:lnTo>
                        <a:pt x="6563" y="669"/>
                      </a:lnTo>
                      <a:lnTo>
                        <a:pt x="6659" y="734"/>
                      </a:lnTo>
                      <a:lnTo>
                        <a:pt x="6752" y="805"/>
                      </a:lnTo>
                      <a:lnTo>
                        <a:pt x="6841" y="879"/>
                      </a:lnTo>
                      <a:lnTo>
                        <a:pt x="6928" y="960"/>
                      </a:lnTo>
                      <a:lnTo>
                        <a:pt x="7011" y="1044"/>
                      </a:lnTo>
                      <a:lnTo>
                        <a:pt x="7089" y="1133"/>
                      </a:lnTo>
                      <a:lnTo>
                        <a:pt x="7163" y="1226"/>
                      </a:lnTo>
                      <a:lnTo>
                        <a:pt x="7233" y="1325"/>
                      </a:lnTo>
                      <a:lnTo>
                        <a:pt x="7299" y="1427"/>
                      </a:lnTo>
                      <a:lnTo>
                        <a:pt x="7360" y="1534"/>
                      </a:lnTo>
                      <a:lnTo>
                        <a:pt x="7389" y="1589"/>
                      </a:lnTo>
                      <a:lnTo>
                        <a:pt x="7416" y="1645"/>
                      </a:lnTo>
                      <a:lnTo>
                        <a:pt x="7467" y="1757"/>
                      </a:lnTo>
                      <a:lnTo>
                        <a:pt x="7511" y="1871"/>
                      </a:lnTo>
                      <a:lnTo>
                        <a:pt x="7548" y="1986"/>
                      </a:lnTo>
                      <a:lnTo>
                        <a:pt x="7581" y="2101"/>
                      </a:lnTo>
                      <a:lnTo>
                        <a:pt x="7606" y="2218"/>
                      </a:lnTo>
                      <a:lnTo>
                        <a:pt x="7627" y="2335"/>
                      </a:lnTo>
                      <a:lnTo>
                        <a:pt x="7640" y="2452"/>
                      </a:lnTo>
                      <a:lnTo>
                        <a:pt x="7649" y="2569"/>
                      </a:lnTo>
                      <a:lnTo>
                        <a:pt x="7652" y="2686"/>
                      </a:lnTo>
                      <a:lnTo>
                        <a:pt x="7649" y="2802"/>
                      </a:lnTo>
                      <a:lnTo>
                        <a:pt x="7640" y="2918"/>
                      </a:lnTo>
                      <a:lnTo>
                        <a:pt x="7627" y="3033"/>
                      </a:lnTo>
                      <a:lnTo>
                        <a:pt x="7607" y="3147"/>
                      </a:lnTo>
                      <a:lnTo>
                        <a:pt x="7583" y="3260"/>
                      </a:lnTo>
                      <a:lnTo>
                        <a:pt x="7552" y="3371"/>
                      </a:lnTo>
                      <a:lnTo>
                        <a:pt x="7517" y="3480"/>
                      </a:lnTo>
                      <a:lnTo>
                        <a:pt x="7477" y="3588"/>
                      </a:lnTo>
                      <a:lnTo>
                        <a:pt x="7431" y="3695"/>
                      </a:lnTo>
                      <a:lnTo>
                        <a:pt x="7381" y="3798"/>
                      </a:lnTo>
                      <a:lnTo>
                        <a:pt x="7324" y="3900"/>
                      </a:lnTo>
                      <a:lnTo>
                        <a:pt x="7264" y="3998"/>
                      </a:lnTo>
                      <a:lnTo>
                        <a:pt x="7199" y="4094"/>
                      </a:lnTo>
                      <a:lnTo>
                        <a:pt x="7128" y="4187"/>
                      </a:lnTo>
                      <a:lnTo>
                        <a:pt x="7053" y="4276"/>
                      </a:lnTo>
                      <a:lnTo>
                        <a:pt x="6973" y="4363"/>
                      </a:lnTo>
                      <a:lnTo>
                        <a:pt x="6888" y="4444"/>
                      </a:lnTo>
                      <a:lnTo>
                        <a:pt x="6800" y="4524"/>
                      </a:lnTo>
                      <a:lnTo>
                        <a:pt x="6705" y="4598"/>
                      </a:lnTo>
                      <a:lnTo>
                        <a:pt x="6608" y="4668"/>
                      </a:lnTo>
                      <a:lnTo>
                        <a:pt x="6506" y="4734"/>
                      </a:lnTo>
                      <a:lnTo>
                        <a:pt x="6398" y="4795"/>
                      </a:lnTo>
                      <a:lnTo>
                        <a:pt x="6344" y="4824"/>
                      </a:lnTo>
                      <a:lnTo>
                        <a:pt x="6255" y="4868"/>
                      </a:lnTo>
                      <a:lnTo>
                        <a:pt x="6075" y="4943"/>
                      </a:lnTo>
                      <a:lnTo>
                        <a:pt x="5896" y="5003"/>
                      </a:lnTo>
                      <a:lnTo>
                        <a:pt x="5716" y="5048"/>
                      </a:lnTo>
                      <a:lnTo>
                        <a:pt x="5537" y="5077"/>
                      </a:lnTo>
                      <a:lnTo>
                        <a:pt x="5359" y="5093"/>
                      </a:lnTo>
                      <a:lnTo>
                        <a:pt x="5182" y="5095"/>
                      </a:lnTo>
                      <a:lnTo>
                        <a:pt x="5008" y="5083"/>
                      </a:lnTo>
                      <a:lnTo>
                        <a:pt x="4836" y="5059"/>
                      </a:lnTo>
                      <a:lnTo>
                        <a:pt x="4668" y="5022"/>
                      </a:lnTo>
                      <a:lnTo>
                        <a:pt x="4503" y="4974"/>
                      </a:lnTo>
                      <a:lnTo>
                        <a:pt x="4343" y="4915"/>
                      </a:lnTo>
                      <a:lnTo>
                        <a:pt x="4189" y="4844"/>
                      </a:lnTo>
                      <a:lnTo>
                        <a:pt x="4039" y="4763"/>
                      </a:lnTo>
                      <a:lnTo>
                        <a:pt x="3895" y="4671"/>
                      </a:lnTo>
                      <a:lnTo>
                        <a:pt x="3758" y="4571"/>
                      </a:lnTo>
                      <a:lnTo>
                        <a:pt x="3628" y="4461"/>
                      </a:lnTo>
                      <a:lnTo>
                        <a:pt x="3507" y="4343"/>
                      </a:lnTo>
                      <a:lnTo>
                        <a:pt x="3393" y="4216"/>
                      </a:lnTo>
                      <a:lnTo>
                        <a:pt x="3288" y="4082"/>
                      </a:lnTo>
                      <a:lnTo>
                        <a:pt x="3192" y="3940"/>
                      </a:lnTo>
                      <a:lnTo>
                        <a:pt x="3108" y="3793"/>
                      </a:lnTo>
                      <a:lnTo>
                        <a:pt x="3032" y="3638"/>
                      </a:lnTo>
                      <a:lnTo>
                        <a:pt x="2968" y="3478"/>
                      </a:lnTo>
                      <a:lnTo>
                        <a:pt x="2917" y="3313"/>
                      </a:lnTo>
                      <a:lnTo>
                        <a:pt x="2877" y="3143"/>
                      </a:lnTo>
                      <a:lnTo>
                        <a:pt x="2850" y="2968"/>
                      </a:lnTo>
                      <a:lnTo>
                        <a:pt x="2837" y="2790"/>
                      </a:lnTo>
                      <a:lnTo>
                        <a:pt x="2837" y="2608"/>
                      </a:lnTo>
                      <a:lnTo>
                        <a:pt x="2851" y="2423"/>
                      </a:lnTo>
                      <a:lnTo>
                        <a:pt x="2881" y="2236"/>
                      </a:lnTo>
                      <a:lnTo>
                        <a:pt x="2927" y="2047"/>
                      </a:lnTo>
                      <a:lnTo>
                        <a:pt x="2956" y="1952"/>
                      </a:lnTo>
                      <a:close/>
                      <a:moveTo>
                        <a:pt x="5479" y="8225"/>
                      </a:moveTo>
                      <a:lnTo>
                        <a:pt x="5478" y="8269"/>
                      </a:lnTo>
                      <a:lnTo>
                        <a:pt x="5460" y="8351"/>
                      </a:lnTo>
                      <a:lnTo>
                        <a:pt x="5428" y="8427"/>
                      </a:lnTo>
                      <a:lnTo>
                        <a:pt x="5382" y="8493"/>
                      </a:lnTo>
                      <a:lnTo>
                        <a:pt x="5324" y="8550"/>
                      </a:lnTo>
                      <a:lnTo>
                        <a:pt x="5257" y="8594"/>
                      </a:lnTo>
                      <a:lnTo>
                        <a:pt x="5182" y="8625"/>
                      </a:lnTo>
                      <a:lnTo>
                        <a:pt x="5103" y="8641"/>
                      </a:lnTo>
                      <a:lnTo>
                        <a:pt x="5061" y="8643"/>
                      </a:lnTo>
                      <a:lnTo>
                        <a:pt x="1255" y="8643"/>
                      </a:lnTo>
                      <a:lnTo>
                        <a:pt x="1285" y="8600"/>
                      </a:lnTo>
                      <a:lnTo>
                        <a:pt x="1336" y="8502"/>
                      </a:lnTo>
                      <a:lnTo>
                        <a:pt x="1373" y="8395"/>
                      </a:lnTo>
                      <a:lnTo>
                        <a:pt x="1389" y="8310"/>
                      </a:lnTo>
                      <a:lnTo>
                        <a:pt x="1394" y="8253"/>
                      </a:lnTo>
                      <a:lnTo>
                        <a:pt x="1394" y="8225"/>
                      </a:lnTo>
                      <a:lnTo>
                        <a:pt x="1394" y="2579"/>
                      </a:lnTo>
                      <a:lnTo>
                        <a:pt x="2565" y="2579"/>
                      </a:lnTo>
                      <a:lnTo>
                        <a:pt x="2563" y="2644"/>
                      </a:lnTo>
                      <a:lnTo>
                        <a:pt x="2565" y="2774"/>
                      </a:lnTo>
                      <a:lnTo>
                        <a:pt x="2572" y="2902"/>
                      </a:lnTo>
                      <a:lnTo>
                        <a:pt x="2586" y="3030"/>
                      </a:lnTo>
                      <a:lnTo>
                        <a:pt x="2606" y="3156"/>
                      </a:lnTo>
                      <a:lnTo>
                        <a:pt x="2631" y="3283"/>
                      </a:lnTo>
                      <a:lnTo>
                        <a:pt x="2661" y="3408"/>
                      </a:lnTo>
                      <a:lnTo>
                        <a:pt x="2698" y="3534"/>
                      </a:lnTo>
                      <a:lnTo>
                        <a:pt x="2719" y="3596"/>
                      </a:lnTo>
                      <a:lnTo>
                        <a:pt x="2161" y="3596"/>
                      </a:lnTo>
                      <a:lnTo>
                        <a:pt x="2161" y="3876"/>
                      </a:lnTo>
                      <a:lnTo>
                        <a:pt x="2830" y="3876"/>
                      </a:lnTo>
                      <a:lnTo>
                        <a:pt x="2865" y="3942"/>
                      </a:lnTo>
                      <a:lnTo>
                        <a:pt x="2939" y="4073"/>
                      </a:lnTo>
                      <a:lnTo>
                        <a:pt x="3020" y="4199"/>
                      </a:lnTo>
                      <a:lnTo>
                        <a:pt x="3108" y="4319"/>
                      </a:lnTo>
                      <a:lnTo>
                        <a:pt x="3202" y="4434"/>
                      </a:lnTo>
                      <a:lnTo>
                        <a:pt x="3302" y="4544"/>
                      </a:lnTo>
                      <a:lnTo>
                        <a:pt x="3410" y="4648"/>
                      </a:lnTo>
                      <a:lnTo>
                        <a:pt x="3524" y="4748"/>
                      </a:lnTo>
                      <a:lnTo>
                        <a:pt x="3583" y="4796"/>
                      </a:lnTo>
                      <a:lnTo>
                        <a:pt x="2175" y="4796"/>
                      </a:lnTo>
                      <a:lnTo>
                        <a:pt x="2175" y="5075"/>
                      </a:lnTo>
                      <a:lnTo>
                        <a:pt x="4043" y="5075"/>
                      </a:lnTo>
                      <a:lnTo>
                        <a:pt x="4132" y="5118"/>
                      </a:lnTo>
                      <a:lnTo>
                        <a:pt x="4310" y="5192"/>
                      </a:lnTo>
                      <a:lnTo>
                        <a:pt x="4488" y="5252"/>
                      </a:lnTo>
                      <a:lnTo>
                        <a:pt x="4667" y="5301"/>
                      </a:lnTo>
                      <a:lnTo>
                        <a:pt x="4845" y="5334"/>
                      </a:lnTo>
                      <a:lnTo>
                        <a:pt x="5025" y="5355"/>
                      </a:lnTo>
                      <a:lnTo>
                        <a:pt x="5206" y="5363"/>
                      </a:lnTo>
                      <a:lnTo>
                        <a:pt x="5388" y="5360"/>
                      </a:lnTo>
                      <a:lnTo>
                        <a:pt x="5479" y="5353"/>
                      </a:lnTo>
                      <a:lnTo>
                        <a:pt x="5479" y="8225"/>
                      </a:lnTo>
                      <a:close/>
                      <a:moveTo>
                        <a:pt x="1116" y="8225"/>
                      </a:moveTo>
                      <a:lnTo>
                        <a:pt x="1114" y="8269"/>
                      </a:lnTo>
                      <a:lnTo>
                        <a:pt x="1097" y="8351"/>
                      </a:lnTo>
                      <a:lnTo>
                        <a:pt x="1063" y="8427"/>
                      </a:lnTo>
                      <a:lnTo>
                        <a:pt x="1017" y="8493"/>
                      </a:lnTo>
                      <a:lnTo>
                        <a:pt x="960" y="8550"/>
                      </a:lnTo>
                      <a:lnTo>
                        <a:pt x="893" y="8594"/>
                      </a:lnTo>
                      <a:lnTo>
                        <a:pt x="819" y="8625"/>
                      </a:lnTo>
                      <a:lnTo>
                        <a:pt x="738" y="8641"/>
                      </a:lnTo>
                      <a:lnTo>
                        <a:pt x="697" y="8643"/>
                      </a:lnTo>
                      <a:lnTo>
                        <a:pt x="653" y="8641"/>
                      </a:lnTo>
                      <a:lnTo>
                        <a:pt x="570" y="8624"/>
                      </a:lnTo>
                      <a:lnTo>
                        <a:pt x="495" y="8592"/>
                      </a:lnTo>
                      <a:lnTo>
                        <a:pt x="428" y="8546"/>
                      </a:lnTo>
                      <a:lnTo>
                        <a:pt x="372" y="8488"/>
                      </a:lnTo>
                      <a:lnTo>
                        <a:pt x="327" y="8420"/>
                      </a:lnTo>
                      <a:lnTo>
                        <a:pt x="297" y="8346"/>
                      </a:lnTo>
                      <a:lnTo>
                        <a:pt x="280" y="8267"/>
                      </a:lnTo>
                      <a:lnTo>
                        <a:pt x="279" y="8225"/>
                      </a:lnTo>
                      <a:lnTo>
                        <a:pt x="279" y="7193"/>
                      </a:lnTo>
                      <a:lnTo>
                        <a:pt x="1116" y="7193"/>
                      </a:lnTo>
                      <a:lnTo>
                        <a:pt x="1116" y="8225"/>
                      </a:lnTo>
                      <a:close/>
                      <a:moveTo>
                        <a:pt x="8867" y="7946"/>
                      </a:moveTo>
                      <a:lnTo>
                        <a:pt x="7361" y="5117"/>
                      </a:lnTo>
                      <a:lnTo>
                        <a:pt x="7165" y="5214"/>
                      </a:lnTo>
                      <a:lnTo>
                        <a:pt x="6943" y="4767"/>
                      </a:lnTo>
                      <a:lnTo>
                        <a:pt x="6988" y="4732"/>
                      </a:lnTo>
                      <a:lnTo>
                        <a:pt x="7075" y="4656"/>
                      </a:lnTo>
                      <a:lnTo>
                        <a:pt x="7198" y="4537"/>
                      </a:lnTo>
                      <a:lnTo>
                        <a:pt x="7348" y="4367"/>
                      </a:lnTo>
                      <a:lnTo>
                        <a:pt x="7483" y="4185"/>
                      </a:lnTo>
                      <a:lnTo>
                        <a:pt x="7603" y="3994"/>
                      </a:lnTo>
                      <a:lnTo>
                        <a:pt x="7704" y="3793"/>
                      </a:lnTo>
                      <a:lnTo>
                        <a:pt x="7790" y="3585"/>
                      </a:lnTo>
                      <a:lnTo>
                        <a:pt x="7858" y="3370"/>
                      </a:lnTo>
                      <a:lnTo>
                        <a:pt x="7907" y="3150"/>
                      </a:lnTo>
                      <a:lnTo>
                        <a:pt x="7938" y="2925"/>
                      </a:lnTo>
                      <a:lnTo>
                        <a:pt x="7951" y="2698"/>
                      </a:lnTo>
                      <a:lnTo>
                        <a:pt x="7946" y="2527"/>
                      </a:lnTo>
                      <a:lnTo>
                        <a:pt x="7937" y="2412"/>
                      </a:lnTo>
                      <a:lnTo>
                        <a:pt x="7924" y="2297"/>
                      </a:lnTo>
                      <a:lnTo>
                        <a:pt x="7905" y="2182"/>
                      </a:lnTo>
                      <a:lnTo>
                        <a:pt x="7881" y="2068"/>
                      </a:lnTo>
                      <a:lnTo>
                        <a:pt x="7851" y="1954"/>
                      </a:lnTo>
                      <a:lnTo>
                        <a:pt x="7817" y="1840"/>
                      </a:lnTo>
                      <a:lnTo>
                        <a:pt x="7777" y="1728"/>
                      </a:lnTo>
                      <a:lnTo>
                        <a:pt x="7732" y="1616"/>
                      </a:lnTo>
                      <a:lnTo>
                        <a:pt x="7681" y="1504"/>
                      </a:lnTo>
                      <a:lnTo>
                        <a:pt x="7654" y="1450"/>
                      </a:lnTo>
                      <a:lnTo>
                        <a:pt x="7621" y="1388"/>
                      </a:lnTo>
                      <a:lnTo>
                        <a:pt x="7552" y="1270"/>
                      </a:lnTo>
                      <a:lnTo>
                        <a:pt x="7477" y="1157"/>
                      </a:lnTo>
                      <a:lnTo>
                        <a:pt x="7398" y="1049"/>
                      </a:lnTo>
                      <a:lnTo>
                        <a:pt x="7314" y="945"/>
                      </a:lnTo>
                      <a:lnTo>
                        <a:pt x="7225" y="847"/>
                      </a:lnTo>
                      <a:lnTo>
                        <a:pt x="7132" y="753"/>
                      </a:lnTo>
                      <a:lnTo>
                        <a:pt x="7036" y="664"/>
                      </a:lnTo>
                      <a:lnTo>
                        <a:pt x="6934" y="581"/>
                      </a:lnTo>
                      <a:lnTo>
                        <a:pt x="6831" y="503"/>
                      </a:lnTo>
                      <a:lnTo>
                        <a:pt x="6723" y="431"/>
                      </a:lnTo>
                      <a:lnTo>
                        <a:pt x="6612" y="363"/>
                      </a:lnTo>
                      <a:lnTo>
                        <a:pt x="6498" y="301"/>
                      </a:lnTo>
                      <a:lnTo>
                        <a:pt x="6382" y="245"/>
                      </a:lnTo>
                      <a:lnTo>
                        <a:pt x="6264" y="194"/>
                      </a:lnTo>
                      <a:lnTo>
                        <a:pt x="6143" y="150"/>
                      </a:lnTo>
                      <a:lnTo>
                        <a:pt x="6021" y="110"/>
                      </a:lnTo>
                      <a:lnTo>
                        <a:pt x="5896" y="76"/>
                      </a:lnTo>
                      <a:lnTo>
                        <a:pt x="5770" y="49"/>
                      </a:lnTo>
                      <a:lnTo>
                        <a:pt x="5642" y="27"/>
                      </a:lnTo>
                      <a:lnTo>
                        <a:pt x="5513" y="13"/>
                      </a:lnTo>
                      <a:lnTo>
                        <a:pt x="5384" y="3"/>
                      </a:lnTo>
                      <a:lnTo>
                        <a:pt x="5254" y="0"/>
                      </a:lnTo>
                      <a:lnTo>
                        <a:pt x="5123" y="3"/>
                      </a:lnTo>
                      <a:lnTo>
                        <a:pt x="4993" y="13"/>
                      </a:lnTo>
                      <a:lnTo>
                        <a:pt x="4862" y="28"/>
                      </a:lnTo>
                      <a:lnTo>
                        <a:pt x="4731" y="50"/>
                      </a:lnTo>
                      <a:lnTo>
                        <a:pt x="4602" y="79"/>
                      </a:lnTo>
                      <a:lnTo>
                        <a:pt x="4472" y="115"/>
                      </a:lnTo>
                      <a:lnTo>
                        <a:pt x="4344" y="157"/>
                      </a:lnTo>
                      <a:lnTo>
                        <a:pt x="4217" y="206"/>
                      </a:lnTo>
                      <a:lnTo>
                        <a:pt x="4091" y="262"/>
                      </a:lnTo>
                      <a:lnTo>
                        <a:pt x="4029" y="293"/>
                      </a:lnTo>
                      <a:lnTo>
                        <a:pt x="3958" y="330"/>
                      </a:lnTo>
                      <a:lnTo>
                        <a:pt x="3820" y="411"/>
                      </a:lnTo>
                      <a:lnTo>
                        <a:pt x="3687" y="500"/>
                      </a:lnTo>
                      <a:lnTo>
                        <a:pt x="3559" y="595"/>
                      </a:lnTo>
                      <a:lnTo>
                        <a:pt x="3439" y="697"/>
                      </a:lnTo>
                      <a:lnTo>
                        <a:pt x="3325" y="807"/>
                      </a:lnTo>
                      <a:lnTo>
                        <a:pt x="3217" y="923"/>
                      </a:lnTo>
                      <a:lnTo>
                        <a:pt x="3118" y="1044"/>
                      </a:lnTo>
                      <a:lnTo>
                        <a:pt x="3025" y="1173"/>
                      </a:lnTo>
                      <a:lnTo>
                        <a:pt x="2939" y="1307"/>
                      </a:lnTo>
                      <a:lnTo>
                        <a:pt x="2863" y="1446"/>
                      </a:lnTo>
                      <a:lnTo>
                        <a:pt x="2794" y="1590"/>
                      </a:lnTo>
                      <a:lnTo>
                        <a:pt x="2733" y="1741"/>
                      </a:lnTo>
                      <a:lnTo>
                        <a:pt x="2681" y="1894"/>
                      </a:lnTo>
                      <a:lnTo>
                        <a:pt x="2639" y="2053"/>
                      </a:lnTo>
                      <a:lnTo>
                        <a:pt x="2606" y="2216"/>
                      </a:lnTo>
                      <a:lnTo>
                        <a:pt x="2593" y="2300"/>
                      </a:lnTo>
                      <a:lnTo>
                        <a:pt x="1116" y="2300"/>
                      </a:lnTo>
                      <a:lnTo>
                        <a:pt x="1116" y="6915"/>
                      </a:lnTo>
                      <a:lnTo>
                        <a:pt x="0" y="6915"/>
                      </a:lnTo>
                      <a:lnTo>
                        <a:pt x="0" y="8225"/>
                      </a:lnTo>
                      <a:lnTo>
                        <a:pt x="1" y="8261"/>
                      </a:lnTo>
                      <a:lnTo>
                        <a:pt x="7" y="8332"/>
                      </a:lnTo>
                      <a:lnTo>
                        <a:pt x="21" y="8400"/>
                      </a:lnTo>
                      <a:lnTo>
                        <a:pt x="42" y="8466"/>
                      </a:lnTo>
                      <a:lnTo>
                        <a:pt x="68" y="8529"/>
                      </a:lnTo>
                      <a:lnTo>
                        <a:pt x="99" y="8589"/>
                      </a:lnTo>
                      <a:lnTo>
                        <a:pt x="137" y="8644"/>
                      </a:lnTo>
                      <a:lnTo>
                        <a:pt x="179" y="8695"/>
                      </a:lnTo>
                      <a:lnTo>
                        <a:pt x="226" y="8742"/>
                      </a:lnTo>
                      <a:lnTo>
                        <a:pt x="277" y="8785"/>
                      </a:lnTo>
                      <a:lnTo>
                        <a:pt x="334" y="8822"/>
                      </a:lnTo>
                      <a:lnTo>
                        <a:pt x="392" y="8854"/>
                      </a:lnTo>
                      <a:lnTo>
                        <a:pt x="455" y="8880"/>
                      </a:lnTo>
                      <a:lnTo>
                        <a:pt x="521" y="8900"/>
                      </a:lnTo>
                      <a:lnTo>
                        <a:pt x="590" y="8914"/>
                      </a:lnTo>
                      <a:lnTo>
                        <a:pt x="661" y="8921"/>
                      </a:lnTo>
                      <a:lnTo>
                        <a:pt x="697" y="8922"/>
                      </a:lnTo>
                      <a:lnTo>
                        <a:pt x="5061" y="8922"/>
                      </a:lnTo>
                      <a:lnTo>
                        <a:pt x="5097" y="8921"/>
                      </a:lnTo>
                      <a:lnTo>
                        <a:pt x="5168" y="8914"/>
                      </a:lnTo>
                      <a:lnTo>
                        <a:pt x="5236" y="8900"/>
                      </a:lnTo>
                      <a:lnTo>
                        <a:pt x="5302" y="8880"/>
                      </a:lnTo>
                      <a:lnTo>
                        <a:pt x="5365" y="8854"/>
                      </a:lnTo>
                      <a:lnTo>
                        <a:pt x="5425" y="8822"/>
                      </a:lnTo>
                      <a:lnTo>
                        <a:pt x="5480" y="8785"/>
                      </a:lnTo>
                      <a:lnTo>
                        <a:pt x="5531" y="8742"/>
                      </a:lnTo>
                      <a:lnTo>
                        <a:pt x="5578" y="8695"/>
                      </a:lnTo>
                      <a:lnTo>
                        <a:pt x="5621" y="8644"/>
                      </a:lnTo>
                      <a:lnTo>
                        <a:pt x="5659" y="8589"/>
                      </a:lnTo>
                      <a:lnTo>
                        <a:pt x="5690" y="8529"/>
                      </a:lnTo>
                      <a:lnTo>
                        <a:pt x="5716" y="8466"/>
                      </a:lnTo>
                      <a:lnTo>
                        <a:pt x="5736" y="8400"/>
                      </a:lnTo>
                      <a:lnTo>
                        <a:pt x="5750" y="8332"/>
                      </a:lnTo>
                      <a:lnTo>
                        <a:pt x="5757" y="8261"/>
                      </a:lnTo>
                      <a:lnTo>
                        <a:pt x="5758" y="8225"/>
                      </a:lnTo>
                      <a:lnTo>
                        <a:pt x="5758" y="5326"/>
                      </a:lnTo>
                      <a:lnTo>
                        <a:pt x="5810" y="5315"/>
                      </a:lnTo>
                      <a:lnTo>
                        <a:pt x="5915" y="5289"/>
                      </a:lnTo>
                      <a:lnTo>
                        <a:pt x="5967" y="5269"/>
                      </a:lnTo>
                      <a:lnTo>
                        <a:pt x="6190" y="5716"/>
                      </a:lnTo>
                      <a:lnTo>
                        <a:pt x="5981" y="5827"/>
                      </a:lnTo>
                      <a:lnTo>
                        <a:pt x="7486" y="8657"/>
                      </a:lnTo>
                      <a:lnTo>
                        <a:pt x="7503" y="8688"/>
                      </a:lnTo>
                      <a:lnTo>
                        <a:pt x="7543" y="8743"/>
                      </a:lnTo>
                      <a:lnTo>
                        <a:pt x="7590" y="8792"/>
                      </a:lnTo>
                      <a:lnTo>
                        <a:pt x="7642" y="8834"/>
                      </a:lnTo>
                      <a:lnTo>
                        <a:pt x="7700" y="8868"/>
                      </a:lnTo>
                      <a:lnTo>
                        <a:pt x="7761" y="8894"/>
                      </a:lnTo>
                      <a:lnTo>
                        <a:pt x="7824" y="8912"/>
                      </a:lnTo>
                      <a:lnTo>
                        <a:pt x="7887" y="8921"/>
                      </a:lnTo>
                      <a:lnTo>
                        <a:pt x="7918" y="8922"/>
                      </a:lnTo>
                      <a:lnTo>
                        <a:pt x="7946" y="8921"/>
                      </a:lnTo>
                      <a:lnTo>
                        <a:pt x="8001" y="8915"/>
                      </a:lnTo>
                      <a:lnTo>
                        <a:pt x="8058" y="8902"/>
                      </a:lnTo>
                      <a:lnTo>
                        <a:pt x="8115" y="8880"/>
                      </a:lnTo>
                      <a:lnTo>
                        <a:pt x="8142" y="8866"/>
                      </a:lnTo>
                      <a:lnTo>
                        <a:pt x="8644" y="8615"/>
                      </a:lnTo>
                      <a:lnTo>
                        <a:pt x="8667" y="8603"/>
                      </a:lnTo>
                      <a:lnTo>
                        <a:pt x="8710" y="8576"/>
                      </a:lnTo>
                      <a:lnTo>
                        <a:pt x="8768" y="8529"/>
                      </a:lnTo>
                      <a:lnTo>
                        <a:pt x="8832" y="8455"/>
                      </a:lnTo>
                      <a:lnTo>
                        <a:pt x="8880" y="8372"/>
                      </a:lnTo>
                      <a:lnTo>
                        <a:pt x="8910" y="8282"/>
                      </a:lnTo>
                      <a:lnTo>
                        <a:pt x="8922" y="8187"/>
                      </a:lnTo>
                      <a:lnTo>
                        <a:pt x="8915" y="8090"/>
                      </a:lnTo>
                      <a:lnTo>
                        <a:pt x="8896" y="8018"/>
                      </a:lnTo>
                      <a:lnTo>
                        <a:pt x="8878" y="7970"/>
                      </a:lnTo>
                      <a:lnTo>
                        <a:pt x="8867" y="7946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" name="Freeform 34"/>
                <p:cNvSpPr/>
                <p:nvPr/>
              </p:nvSpPr>
              <p:spPr>
                <a:xfrm>
                  <a:off x="3728" y="4053"/>
                  <a:ext cx="75" cy="76"/>
                </a:xfrm>
                <a:custGeom>
                  <a:avLst/>
                  <a:gdLst>
                    <a:gd name="T0" fmla="*/ 0 w 378"/>
                    <a:gd name="T1" fmla="*/ 135 h 379"/>
                    <a:gd name="T2" fmla="*/ 243 w 378"/>
                    <a:gd name="T3" fmla="*/ 0 h 379"/>
                    <a:gd name="T4" fmla="*/ 378 w 378"/>
                    <a:gd name="T5" fmla="*/ 244 h 379"/>
                    <a:gd name="T6" fmla="*/ 135 w 378"/>
                    <a:gd name="T7" fmla="*/ 379 h 379"/>
                    <a:gd name="T8" fmla="*/ 0 w 378"/>
                    <a:gd name="T9" fmla="*/ 135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8" h="379">
                      <a:moveTo>
                        <a:pt x="0" y="135"/>
                      </a:moveTo>
                      <a:lnTo>
                        <a:pt x="243" y="0"/>
                      </a:lnTo>
                      <a:lnTo>
                        <a:pt x="378" y="244"/>
                      </a:lnTo>
                      <a:lnTo>
                        <a:pt x="135" y="37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" name="Freeform 35"/>
                <p:cNvSpPr/>
                <p:nvPr/>
              </p:nvSpPr>
              <p:spPr>
                <a:xfrm>
                  <a:off x="3808" y="4197"/>
                  <a:ext cx="76" cy="76"/>
                </a:xfrm>
                <a:custGeom>
                  <a:avLst/>
                  <a:gdLst>
                    <a:gd name="T0" fmla="*/ 0 w 380"/>
                    <a:gd name="T1" fmla="*/ 135 h 378"/>
                    <a:gd name="T2" fmla="*/ 245 w 380"/>
                    <a:gd name="T3" fmla="*/ 0 h 378"/>
                    <a:gd name="T4" fmla="*/ 380 w 380"/>
                    <a:gd name="T5" fmla="*/ 243 h 378"/>
                    <a:gd name="T6" fmla="*/ 135 w 380"/>
                    <a:gd name="T7" fmla="*/ 378 h 378"/>
                    <a:gd name="T8" fmla="*/ 0 w 380"/>
                    <a:gd name="T9" fmla="*/ 135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0" h="378">
                      <a:moveTo>
                        <a:pt x="0" y="135"/>
                      </a:moveTo>
                      <a:lnTo>
                        <a:pt x="245" y="0"/>
                      </a:lnTo>
                      <a:lnTo>
                        <a:pt x="380" y="243"/>
                      </a:lnTo>
                      <a:lnTo>
                        <a:pt x="135" y="378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" name="Freeform 36"/>
                <p:cNvSpPr/>
                <p:nvPr/>
              </p:nvSpPr>
              <p:spPr>
                <a:xfrm>
                  <a:off x="3887" y="4346"/>
                  <a:ext cx="76" cy="76"/>
                </a:xfrm>
                <a:custGeom>
                  <a:avLst/>
                  <a:gdLst>
                    <a:gd name="T0" fmla="*/ 0 w 379"/>
                    <a:gd name="T1" fmla="*/ 135 h 380"/>
                    <a:gd name="T2" fmla="*/ 244 w 379"/>
                    <a:gd name="T3" fmla="*/ 0 h 380"/>
                    <a:gd name="T4" fmla="*/ 379 w 379"/>
                    <a:gd name="T5" fmla="*/ 245 h 380"/>
                    <a:gd name="T6" fmla="*/ 135 w 379"/>
                    <a:gd name="T7" fmla="*/ 380 h 380"/>
                    <a:gd name="T8" fmla="*/ 0 w 379"/>
                    <a:gd name="T9" fmla="*/ 135 h 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9" h="380">
                      <a:moveTo>
                        <a:pt x="0" y="135"/>
                      </a:moveTo>
                      <a:lnTo>
                        <a:pt x="244" y="0"/>
                      </a:lnTo>
                      <a:lnTo>
                        <a:pt x="379" y="245"/>
                      </a:lnTo>
                      <a:lnTo>
                        <a:pt x="135" y="380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" name="Freeform 37"/>
                <p:cNvSpPr/>
                <p:nvPr/>
              </p:nvSpPr>
              <p:spPr>
                <a:xfrm>
                  <a:off x="3046" y="3547"/>
                  <a:ext cx="243" cy="56"/>
                </a:xfrm>
                <a:custGeom>
                  <a:avLst/>
                  <a:gdLst>
                    <a:gd name="T0" fmla="*/ 182 w 1213"/>
                    <a:gd name="T1" fmla="*/ 280 h 280"/>
                    <a:gd name="T2" fmla="*/ 1213 w 1213"/>
                    <a:gd name="T3" fmla="*/ 280 h 280"/>
                    <a:gd name="T4" fmla="*/ 1213 w 1213"/>
                    <a:gd name="T5" fmla="*/ 0 h 280"/>
                    <a:gd name="T6" fmla="*/ 0 w 1213"/>
                    <a:gd name="T7" fmla="*/ 0 h 280"/>
                    <a:gd name="T8" fmla="*/ 21 w 1213"/>
                    <a:gd name="T9" fmla="*/ 41 h 280"/>
                    <a:gd name="T10" fmla="*/ 64 w 1213"/>
                    <a:gd name="T11" fmla="*/ 116 h 280"/>
                    <a:gd name="T12" fmla="*/ 131 w 1213"/>
                    <a:gd name="T13" fmla="*/ 217 h 280"/>
                    <a:gd name="T14" fmla="*/ 182 w 1213"/>
                    <a:gd name="T15" fmla="*/ 280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13" h="280">
                      <a:moveTo>
                        <a:pt x="182" y="280"/>
                      </a:moveTo>
                      <a:lnTo>
                        <a:pt x="1213" y="280"/>
                      </a:lnTo>
                      <a:lnTo>
                        <a:pt x="1213" y="0"/>
                      </a:lnTo>
                      <a:lnTo>
                        <a:pt x="0" y="0"/>
                      </a:lnTo>
                      <a:lnTo>
                        <a:pt x="21" y="41"/>
                      </a:lnTo>
                      <a:lnTo>
                        <a:pt x="64" y="116"/>
                      </a:lnTo>
                      <a:lnTo>
                        <a:pt x="131" y="217"/>
                      </a:lnTo>
                      <a:lnTo>
                        <a:pt x="182" y="280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Freeform 38"/>
                <p:cNvSpPr/>
                <p:nvPr/>
              </p:nvSpPr>
              <p:spPr>
                <a:xfrm>
                  <a:off x="3013" y="3213"/>
                  <a:ext cx="568" cy="530"/>
                </a:xfrm>
                <a:custGeom>
                  <a:avLst/>
                  <a:gdLst>
                    <a:gd name="T0" fmla="*/ 2844 w 2844"/>
                    <a:gd name="T1" fmla="*/ 2537 h 2649"/>
                    <a:gd name="T2" fmla="*/ 2844 w 2844"/>
                    <a:gd name="T3" fmla="*/ 0 h 2649"/>
                    <a:gd name="T4" fmla="*/ 98 w 2844"/>
                    <a:gd name="T5" fmla="*/ 0 h 2649"/>
                    <a:gd name="T6" fmla="*/ 82 w 2844"/>
                    <a:gd name="T7" fmla="*/ 32 h 2649"/>
                    <a:gd name="T8" fmla="*/ 55 w 2844"/>
                    <a:gd name="T9" fmla="*/ 99 h 2649"/>
                    <a:gd name="T10" fmla="*/ 21 w 2844"/>
                    <a:gd name="T11" fmla="*/ 206 h 2649"/>
                    <a:gd name="T12" fmla="*/ 0 w 2844"/>
                    <a:gd name="T13" fmla="*/ 279 h 2649"/>
                    <a:gd name="T14" fmla="*/ 2551 w 2844"/>
                    <a:gd name="T15" fmla="*/ 279 h 2649"/>
                    <a:gd name="T16" fmla="*/ 2551 w 2844"/>
                    <a:gd name="T17" fmla="*/ 2649 h 2649"/>
                    <a:gd name="T18" fmla="*/ 2624 w 2844"/>
                    <a:gd name="T19" fmla="*/ 2626 h 2649"/>
                    <a:gd name="T20" fmla="*/ 2771 w 2844"/>
                    <a:gd name="T21" fmla="*/ 2568 h 2649"/>
                    <a:gd name="T22" fmla="*/ 2844 w 2844"/>
                    <a:gd name="T23" fmla="*/ 2537 h 26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844" h="2649">
                      <a:moveTo>
                        <a:pt x="2844" y="2537"/>
                      </a:moveTo>
                      <a:lnTo>
                        <a:pt x="2844" y="0"/>
                      </a:lnTo>
                      <a:lnTo>
                        <a:pt x="98" y="0"/>
                      </a:lnTo>
                      <a:lnTo>
                        <a:pt x="82" y="32"/>
                      </a:lnTo>
                      <a:lnTo>
                        <a:pt x="55" y="99"/>
                      </a:lnTo>
                      <a:lnTo>
                        <a:pt x="21" y="206"/>
                      </a:lnTo>
                      <a:lnTo>
                        <a:pt x="0" y="279"/>
                      </a:lnTo>
                      <a:lnTo>
                        <a:pt x="2551" y="279"/>
                      </a:lnTo>
                      <a:lnTo>
                        <a:pt x="2551" y="2649"/>
                      </a:lnTo>
                      <a:lnTo>
                        <a:pt x="2624" y="2626"/>
                      </a:lnTo>
                      <a:lnTo>
                        <a:pt x="2771" y="2568"/>
                      </a:lnTo>
                      <a:lnTo>
                        <a:pt x="2844" y="2537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55" name="그룹 54"/>
            <p:cNvGrpSpPr/>
            <p:nvPr/>
          </p:nvGrpSpPr>
          <p:grpSpPr>
            <a:xfrm>
              <a:off x="6138695" y="3477274"/>
              <a:ext cx="1164098" cy="1085957"/>
              <a:chOff x="4647937" y="1987230"/>
              <a:chExt cx="834663" cy="834663"/>
            </a:xfrm>
          </p:grpSpPr>
          <p:sp>
            <p:nvSpPr>
              <p:cNvPr id="56" name="타원 55"/>
              <p:cNvSpPr/>
              <p:nvPr/>
            </p:nvSpPr>
            <p:spPr>
              <a:xfrm>
                <a:off x="4647937" y="1987230"/>
                <a:ext cx="834663" cy="834663"/>
              </a:xfrm>
              <a:prstGeom prst="ellipse">
                <a:avLst/>
              </a:prstGeom>
              <a:solidFill>
                <a:srgbClr val="AAEC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7" name="Group 58"/>
              <p:cNvGrpSpPr>
                <a:grpSpLocks noChangeAspect="1"/>
              </p:cNvGrpSpPr>
              <p:nvPr/>
            </p:nvGrpSpPr>
            <p:grpSpPr>
              <a:xfrm>
                <a:off x="4875003" y="2175497"/>
                <a:ext cx="367555" cy="452352"/>
                <a:chOff x="6133" y="1070"/>
                <a:chExt cx="1218" cy="1499"/>
              </a:xfrm>
            </p:grpSpPr>
            <p:sp>
              <p:nvSpPr>
                <p:cNvPr id="58" name="Freeform 59"/>
                <p:cNvSpPr/>
                <p:nvPr/>
              </p:nvSpPr>
              <p:spPr>
                <a:xfrm>
                  <a:off x="6156" y="1093"/>
                  <a:ext cx="1172" cy="1453"/>
                </a:xfrm>
                <a:custGeom>
                  <a:avLst/>
                  <a:gdLst>
                    <a:gd name="T0" fmla="*/ 6326 w 7029"/>
                    <a:gd name="T1" fmla="*/ 0 h 8715"/>
                    <a:gd name="T2" fmla="*/ 2095 w 7029"/>
                    <a:gd name="T3" fmla="*/ 0 h 8715"/>
                    <a:gd name="T4" fmla="*/ 0 w 7029"/>
                    <a:gd name="T5" fmla="*/ 2095 h 8715"/>
                    <a:gd name="T6" fmla="*/ 0 w 7029"/>
                    <a:gd name="T7" fmla="*/ 8012 h 8715"/>
                    <a:gd name="T8" fmla="*/ 1 w 7029"/>
                    <a:gd name="T9" fmla="*/ 8049 h 8715"/>
                    <a:gd name="T10" fmla="*/ 9 w 7029"/>
                    <a:gd name="T11" fmla="*/ 8120 h 8715"/>
                    <a:gd name="T12" fmla="*/ 22 w 7029"/>
                    <a:gd name="T13" fmla="*/ 8190 h 8715"/>
                    <a:gd name="T14" fmla="*/ 42 w 7029"/>
                    <a:gd name="T15" fmla="*/ 8256 h 8715"/>
                    <a:gd name="T16" fmla="*/ 69 w 7029"/>
                    <a:gd name="T17" fmla="*/ 8320 h 8715"/>
                    <a:gd name="T18" fmla="*/ 100 w 7029"/>
                    <a:gd name="T19" fmla="*/ 8379 h 8715"/>
                    <a:gd name="T20" fmla="*/ 138 w 7029"/>
                    <a:gd name="T21" fmla="*/ 8436 h 8715"/>
                    <a:gd name="T22" fmla="*/ 182 w 7029"/>
                    <a:gd name="T23" fmla="*/ 8487 h 8715"/>
                    <a:gd name="T24" fmla="*/ 229 w 7029"/>
                    <a:gd name="T25" fmla="*/ 8535 h 8715"/>
                    <a:gd name="T26" fmla="*/ 281 w 7029"/>
                    <a:gd name="T27" fmla="*/ 8577 h 8715"/>
                    <a:gd name="T28" fmla="*/ 337 w 7029"/>
                    <a:gd name="T29" fmla="*/ 8615 h 8715"/>
                    <a:gd name="T30" fmla="*/ 397 w 7029"/>
                    <a:gd name="T31" fmla="*/ 8646 h 8715"/>
                    <a:gd name="T32" fmla="*/ 460 w 7029"/>
                    <a:gd name="T33" fmla="*/ 8673 h 8715"/>
                    <a:gd name="T34" fmla="*/ 526 w 7029"/>
                    <a:gd name="T35" fmla="*/ 8694 h 8715"/>
                    <a:gd name="T36" fmla="*/ 595 w 7029"/>
                    <a:gd name="T37" fmla="*/ 8707 h 8715"/>
                    <a:gd name="T38" fmla="*/ 666 w 7029"/>
                    <a:gd name="T39" fmla="*/ 8714 h 8715"/>
                    <a:gd name="T40" fmla="*/ 703 w 7029"/>
                    <a:gd name="T41" fmla="*/ 8715 h 8715"/>
                    <a:gd name="T42" fmla="*/ 6326 w 7029"/>
                    <a:gd name="T43" fmla="*/ 8715 h 8715"/>
                    <a:gd name="T44" fmla="*/ 6363 w 7029"/>
                    <a:gd name="T45" fmla="*/ 8714 h 8715"/>
                    <a:gd name="T46" fmla="*/ 6434 w 7029"/>
                    <a:gd name="T47" fmla="*/ 8707 h 8715"/>
                    <a:gd name="T48" fmla="*/ 6504 w 7029"/>
                    <a:gd name="T49" fmla="*/ 8694 h 8715"/>
                    <a:gd name="T50" fmla="*/ 6570 w 7029"/>
                    <a:gd name="T51" fmla="*/ 8673 h 8715"/>
                    <a:gd name="T52" fmla="*/ 6633 w 7029"/>
                    <a:gd name="T53" fmla="*/ 8646 h 8715"/>
                    <a:gd name="T54" fmla="*/ 6693 w 7029"/>
                    <a:gd name="T55" fmla="*/ 8615 h 8715"/>
                    <a:gd name="T56" fmla="*/ 6749 w 7029"/>
                    <a:gd name="T57" fmla="*/ 8577 h 8715"/>
                    <a:gd name="T58" fmla="*/ 6801 w 7029"/>
                    <a:gd name="T59" fmla="*/ 8535 h 8715"/>
                    <a:gd name="T60" fmla="*/ 6849 w 7029"/>
                    <a:gd name="T61" fmla="*/ 8487 h 8715"/>
                    <a:gd name="T62" fmla="*/ 6891 w 7029"/>
                    <a:gd name="T63" fmla="*/ 8436 h 8715"/>
                    <a:gd name="T64" fmla="*/ 6929 w 7029"/>
                    <a:gd name="T65" fmla="*/ 8379 h 8715"/>
                    <a:gd name="T66" fmla="*/ 6960 w 7029"/>
                    <a:gd name="T67" fmla="*/ 8320 h 8715"/>
                    <a:gd name="T68" fmla="*/ 6987 w 7029"/>
                    <a:gd name="T69" fmla="*/ 8256 h 8715"/>
                    <a:gd name="T70" fmla="*/ 7008 w 7029"/>
                    <a:gd name="T71" fmla="*/ 8190 h 8715"/>
                    <a:gd name="T72" fmla="*/ 7021 w 7029"/>
                    <a:gd name="T73" fmla="*/ 8120 h 8715"/>
                    <a:gd name="T74" fmla="*/ 7028 w 7029"/>
                    <a:gd name="T75" fmla="*/ 8049 h 8715"/>
                    <a:gd name="T76" fmla="*/ 7029 w 7029"/>
                    <a:gd name="T77" fmla="*/ 8012 h 8715"/>
                    <a:gd name="T78" fmla="*/ 7029 w 7029"/>
                    <a:gd name="T79" fmla="*/ 703 h 8715"/>
                    <a:gd name="T80" fmla="*/ 7028 w 7029"/>
                    <a:gd name="T81" fmla="*/ 666 h 8715"/>
                    <a:gd name="T82" fmla="*/ 7021 w 7029"/>
                    <a:gd name="T83" fmla="*/ 595 h 8715"/>
                    <a:gd name="T84" fmla="*/ 7008 w 7029"/>
                    <a:gd name="T85" fmla="*/ 526 h 8715"/>
                    <a:gd name="T86" fmla="*/ 6987 w 7029"/>
                    <a:gd name="T87" fmla="*/ 460 h 8715"/>
                    <a:gd name="T88" fmla="*/ 6960 w 7029"/>
                    <a:gd name="T89" fmla="*/ 397 h 8715"/>
                    <a:gd name="T90" fmla="*/ 6929 w 7029"/>
                    <a:gd name="T91" fmla="*/ 336 h 8715"/>
                    <a:gd name="T92" fmla="*/ 6891 w 7029"/>
                    <a:gd name="T93" fmla="*/ 281 h 8715"/>
                    <a:gd name="T94" fmla="*/ 6849 w 7029"/>
                    <a:gd name="T95" fmla="*/ 229 h 8715"/>
                    <a:gd name="T96" fmla="*/ 6801 w 7029"/>
                    <a:gd name="T97" fmla="*/ 182 h 8715"/>
                    <a:gd name="T98" fmla="*/ 6749 w 7029"/>
                    <a:gd name="T99" fmla="*/ 138 h 8715"/>
                    <a:gd name="T100" fmla="*/ 6693 w 7029"/>
                    <a:gd name="T101" fmla="*/ 100 h 8715"/>
                    <a:gd name="T102" fmla="*/ 6633 w 7029"/>
                    <a:gd name="T103" fmla="*/ 69 h 8715"/>
                    <a:gd name="T104" fmla="*/ 6570 w 7029"/>
                    <a:gd name="T105" fmla="*/ 42 h 8715"/>
                    <a:gd name="T106" fmla="*/ 6504 w 7029"/>
                    <a:gd name="T107" fmla="*/ 22 h 8715"/>
                    <a:gd name="T108" fmla="*/ 6434 w 7029"/>
                    <a:gd name="T109" fmla="*/ 9 h 8715"/>
                    <a:gd name="T110" fmla="*/ 6363 w 7029"/>
                    <a:gd name="T111" fmla="*/ 1 h 8715"/>
                    <a:gd name="T112" fmla="*/ 6326 w 7029"/>
                    <a:gd name="T113" fmla="*/ 0 h 8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029" h="8715">
                      <a:moveTo>
                        <a:pt x="6326" y="0"/>
                      </a:moveTo>
                      <a:lnTo>
                        <a:pt x="2095" y="0"/>
                      </a:lnTo>
                      <a:lnTo>
                        <a:pt x="0" y="2095"/>
                      </a:lnTo>
                      <a:lnTo>
                        <a:pt x="0" y="8012"/>
                      </a:lnTo>
                      <a:lnTo>
                        <a:pt x="1" y="8049"/>
                      </a:lnTo>
                      <a:lnTo>
                        <a:pt x="9" y="8120"/>
                      </a:lnTo>
                      <a:lnTo>
                        <a:pt x="22" y="8190"/>
                      </a:lnTo>
                      <a:lnTo>
                        <a:pt x="42" y="8256"/>
                      </a:lnTo>
                      <a:lnTo>
                        <a:pt x="69" y="8320"/>
                      </a:lnTo>
                      <a:lnTo>
                        <a:pt x="100" y="8379"/>
                      </a:lnTo>
                      <a:lnTo>
                        <a:pt x="138" y="8436"/>
                      </a:lnTo>
                      <a:lnTo>
                        <a:pt x="182" y="8487"/>
                      </a:lnTo>
                      <a:lnTo>
                        <a:pt x="229" y="8535"/>
                      </a:lnTo>
                      <a:lnTo>
                        <a:pt x="281" y="8577"/>
                      </a:lnTo>
                      <a:lnTo>
                        <a:pt x="337" y="8615"/>
                      </a:lnTo>
                      <a:lnTo>
                        <a:pt x="397" y="8646"/>
                      </a:lnTo>
                      <a:lnTo>
                        <a:pt x="460" y="8673"/>
                      </a:lnTo>
                      <a:lnTo>
                        <a:pt x="526" y="8694"/>
                      </a:lnTo>
                      <a:lnTo>
                        <a:pt x="595" y="8707"/>
                      </a:lnTo>
                      <a:lnTo>
                        <a:pt x="666" y="8714"/>
                      </a:lnTo>
                      <a:lnTo>
                        <a:pt x="703" y="8715"/>
                      </a:lnTo>
                      <a:lnTo>
                        <a:pt x="6326" y="8715"/>
                      </a:lnTo>
                      <a:lnTo>
                        <a:pt x="6363" y="8714"/>
                      </a:lnTo>
                      <a:lnTo>
                        <a:pt x="6434" y="8707"/>
                      </a:lnTo>
                      <a:lnTo>
                        <a:pt x="6504" y="8694"/>
                      </a:lnTo>
                      <a:lnTo>
                        <a:pt x="6570" y="8673"/>
                      </a:lnTo>
                      <a:lnTo>
                        <a:pt x="6633" y="8646"/>
                      </a:lnTo>
                      <a:lnTo>
                        <a:pt x="6693" y="8615"/>
                      </a:lnTo>
                      <a:lnTo>
                        <a:pt x="6749" y="8577"/>
                      </a:lnTo>
                      <a:lnTo>
                        <a:pt x="6801" y="8535"/>
                      </a:lnTo>
                      <a:lnTo>
                        <a:pt x="6849" y="8487"/>
                      </a:lnTo>
                      <a:lnTo>
                        <a:pt x="6891" y="8436"/>
                      </a:lnTo>
                      <a:lnTo>
                        <a:pt x="6929" y="8379"/>
                      </a:lnTo>
                      <a:lnTo>
                        <a:pt x="6960" y="8320"/>
                      </a:lnTo>
                      <a:lnTo>
                        <a:pt x="6987" y="8256"/>
                      </a:lnTo>
                      <a:lnTo>
                        <a:pt x="7008" y="8190"/>
                      </a:lnTo>
                      <a:lnTo>
                        <a:pt x="7021" y="8120"/>
                      </a:lnTo>
                      <a:lnTo>
                        <a:pt x="7028" y="8049"/>
                      </a:lnTo>
                      <a:lnTo>
                        <a:pt x="7029" y="8012"/>
                      </a:lnTo>
                      <a:lnTo>
                        <a:pt x="7029" y="703"/>
                      </a:lnTo>
                      <a:lnTo>
                        <a:pt x="7028" y="666"/>
                      </a:lnTo>
                      <a:lnTo>
                        <a:pt x="7021" y="595"/>
                      </a:lnTo>
                      <a:lnTo>
                        <a:pt x="7008" y="526"/>
                      </a:lnTo>
                      <a:lnTo>
                        <a:pt x="6987" y="460"/>
                      </a:lnTo>
                      <a:lnTo>
                        <a:pt x="6960" y="397"/>
                      </a:lnTo>
                      <a:lnTo>
                        <a:pt x="6929" y="336"/>
                      </a:lnTo>
                      <a:lnTo>
                        <a:pt x="6891" y="281"/>
                      </a:lnTo>
                      <a:lnTo>
                        <a:pt x="6849" y="229"/>
                      </a:lnTo>
                      <a:lnTo>
                        <a:pt x="6801" y="182"/>
                      </a:lnTo>
                      <a:lnTo>
                        <a:pt x="6749" y="138"/>
                      </a:lnTo>
                      <a:lnTo>
                        <a:pt x="6693" y="100"/>
                      </a:lnTo>
                      <a:lnTo>
                        <a:pt x="6633" y="69"/>
                      </a:lnTo>
                      <a:lnTo>
                        <a:pt x="6570" y="42"/>
                      </a:lnTo>
                      <a:lnTo>
                        <a:pt x="6504" y="22"/>
                      </a:lnTo>
                      <a:lnTo>
                        <a:pt x="6434" y="9"/>
                      </a:lnTo>
                      <a:lnTo>
                        <a:pt x="6363" y="1"/>
                      </a:lnTo>
                      <a:lnTo>
                        <a:pt x="63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Freeform 60"/>
                <p:cNvSpPr>
                  <a:spLocks noEditPoints="1"/>
                </p:cNvSpPr>
                <p:nvPr/>
              </p:nvSpPr>
              <p:spPr>
                <a:xfrm>
                  <a:off x="6133" y="1070"/>
                  <a:ext cx="1218" cy="1499"/>
                </a:xfrm>
                <a:custGeom>
                  <a:avLst/>
                  <a:gdLst>
                    <a:gd name="T0" fmla="*/ 281 w 7309"/>
                    <a:gd name="T1" fmla="*/ 8152 h 8995"/>
                    <a:gd name="T2" fmla="*/ 288 w 7309"/>
                    <a:gd name="T3" fmla="*/ 8237 h 8995"/>
                    <a:gd name="T4" fmla="*/ 315 w 7309"/>
                    <a:gd name="T5" fmla="*/ 8345 h 8995"/>
                    <a:gd name="T6" fmla="*/ 363 w 7309"/>
                    <a:gd name="T7" fmla="*/ 8443 h 8995"/>
                    <a:gd name="T8" fmla="*/ 427 w 7309"/>
                    <a:gd name="T9" fmla="*/ 8530 h 8995"/>
                    <a:gd name="T10" fmla="*/ 507 w 7309"/>
                    <a:gd name="T11" fmla="*/ 8603 h 8995"/>
                    <a:gd name="T12" fmla="*/ 600 w 7309"/>
                    <a:gd name="T13" fmla="*/ 8659 h 8995"/>
                    <a:gd name="T14" fmla="*/ 703 w 7309"/>
                    <a:gd name="T15" fmla="*/ 8697 h 8995"/>
                    <a:gd name="T16" fmla="*/ 815 w 7309"/>
                    <a:gd name="T17" fmla="*/ 8714 h 8995"/>
                    <a:gd name="T18" fmla="*/ 6466 w 7309"/>
                    <a:gd name="T19" fmla="*/ 8715 h 8995"/>
                    <a:gd name="T20" fmla="*/ 6551 w 7309"/>
                    <a:gd name="T21" fmla="*/ 8708 h 8995"/>
                    <a:gd name="T22" fmla="*/ 6659 w 7309"/>
                    <a:gd name="T23" fmla="*/ 8680 h 8995"/>
                    <a:gd name="T24" fmla="*/ 6757 w 7309"/>
                    <a:gd name="T25" fmla="*/ 8632 h 8995"/>
                    <a:gd name="T26" fmla="*/ 6844 w 7309"/>
                    <a:gd name="T27" fmla="*/ 8568 h 8995"/>
                    <a:gd name="T28" fmla="*/ 6917 w 7309"/>
                    <a:gd name="T29" fmla="*/ 8488 h 8995"/>
                    <a:gd name="T30" fmla="*/ 6973 w 7309"/>
                    <a:gd name="T31" fmla="*/ 8395 h 8995"/>
                    <a:gd name="T32" fmla="*/ 7011 w 7309"/>
                    <a:gd name="T33" fmla="*/ 8292 h 8995"/>
                    <a:gd name="T34" fmla="*/ 7028 w 7309"/>
                    <a:gd name="T35" fmla="*/ 8181 h 8995"/>
                    <a:gd name="T36" fmla="*/ 7029 w 7309"/>
                    <a:gd name="T37" fmla="*/ 843 h 8995"/>
                    <a:gd name="T38" fmla="*/ 7022 w 7309"/>
                    <a:gd name="T39" fmla="*/ 758 h 8995"/>
                    <a:gd name="T40" fmla="*/ 6994 w 7309"/>
                    <a:gd name="T41" fmla="*/ 650 h 8995"/>
                    <a:gd name="T42" fmla="*/ 6946 w 7309"/>
                    <a:gd name="T43" fmla="*/ 552 h 8995"/>
                    <a:gd name="T44" fmla="*/ 6882 w 7309"/>
                    <a:gd name="T45" fmla="*/ 466 h 8995"/>
                    <a:gd name="T46" fmla="*/ 6802 w 7309"/>
                    <a:gd name="T47" fmla="*/ 393 h 8995"/>
                    <a:gd name="T48" fmla="*/ 6709 w 7309"/>
                    <a:gd name="T49" fmla="*/ 336 h 8995"/>
                    <a:gd name="T50" fmla="*/ 6606 w 7309"/>
                    <a:gd name="T51" fmla="*/ 298 h 8995"/>
                    <a:gd name="T52" fmla="*/ 6495 w 7309"/>
                    <a:gd name="T53" fmla="*/ 281 h 8995"/>
                    <a:gd name="T54" fmla="*/ 2291 w 7309"/>
                    <a:gd name="T55" fmla="*/ 281 h 8995"/>
                    <a:gd name="T56" fmla="*/ 6466 w 7309"/>
                    <a:gd name="T57" fmla="*/ 8995 h 8995"/>
                    <a:gd name="T58" fmla="*/ 800 w 7309"/>
                    <a:gd name="T59" fmla="*/ 8995 h 8995"/>
                    <a:gd name="T60" fmla="*/ 634 w 7309"/>
                    <a:gd name="T61" fmla="*/ 8969 h 8995"/>
                    <a:gd name="T62" fmla="*/ 479 w 7309"/>
                    <a:gd name="T63" fmla="*/ 8912 h 8995"/>
                    <a:gd name="T64" fmla="*/ 339 w 7309"/>
                    <a:gd name="T65" fmla="*/ 8827 h 8995"/>
                    <a:gd name="T66" fmla="*/ 219 w 7309"/>
                    <a:gd name="T67" fmla="*/ 8719 h 8995"/>
                    <a:gd name="T68" fmla="*/ 122 w 7309"/>
                    <a:gd name="T69" fmla="*/ 8589 h 8995"/>
                    <a:gd name="T70" fmla="*/ 51 w 7309"/>
                    <a:gd name="T71" fmla="*/ 8442 h 8995"/>
                    <a:gd name="T72" fmla="*/ 9 w 7309"/>
                    <a:gd name="T73" fmla="*/ 8280 h 8995"/>
                    <a:gd name="T74" fmla="*/ 0 w 7309"/>
                    <a:gd name="T75" fmla="*/ 8152 h 8995"/>
                    <a:gd name="T76" fmla="*/ 2164 w 7309"/>
                    <a:gd name="T77" fmla="*/ 0 h 8995"/>
                    <a:gd name="T78" fmla="*/ 6509 w 7309"/>
                    <a:gd name="T79" fmla="*/ 1 h 8995"/>
                    <a:gd name="T80" fmla="*/ 6677 w 7309"/>
                    <a:gd name="T81" fmla="*/ 26 h 8995"/>
                    <a:gd name="T82" fmla="*/ 6831 w 7309"/>
                    <a:gd name="T83" fmla="*/ 83 h 8995"/>
                    <a:gd name="T84" fmla="*/ 6970 w 7309"/>
                    <a:gd name="T85" fmla="*/ 168 h 8995"/>
                    <a:gd name="T86" fmla="*/ 7090 w 7309"/>
                    <a:gd name="T87" fmla="*/ 277 h 8995"/>
                    <a:gd name="T88" fmla="*/ 7187 w 7309"/>
                    <a:gd name="T89" fmla="*/ 407 h 8995"/>
                    <a:gd name="T90" fmla="*/ 7258 w 7309"/>
                    <a:gd name="T91" fmla="*/ 554 h 8995"/>
                    <a:gd name="T92" fmla="*/ 7300 w 7309"/>
                    <a:gd name="T93" fmla="*/ 715 h 8995"/>
                    <a:gd name="T94" fmla="*/ 7309 w 7309"/>
                    <a:gd name="T95" fmla="*/ 843 h 8995"/>
                    <a:gd name="T96" fmla="*/ 7309 w 7309"/>
                    <a:gd name="T97" fmla="*/ 8195 h 8995"/>
                    <a:gd name="T98" fmla="*/ 7283 w 7309"/>
                    <a:gd name="T99" fmla="*/ 8363 h 8995"/>
                    <a:gd name="T100" fmla="*/ 7226 w 7309"/>
                    <a:gd name="T101" fmla="*/ 8518 h 8995"/>
                    <a:gd name="T102" fmla="*/ 7141 w 7309"/>
                    <a:gd name="T103" fmla="*/ 8656 h 8995"/>
                    <a:gd name="T104" fmla="*/ 7033 w 7309"/>
                    <a:gd name="T105" fmla="*/ 8776 h 8995"/>
                    <a:gd name="T106" fmla="*/ 6903 w 7309"/>
                    <a:gd name="T107" fmla="*/ 8873 h 8995"/>
                    <a:gd name="T108" fmla="*/ 6756 w 7309"/>
                    <a:gd name="T109" fmla="*/ 8944 h 8995"/>
                    <a:gd name="T110" fmla="*/ 6594 w 7309"/>
                    <a:gd name="T111" fmla="*/ 8986 h 8995"/>
                    <a:gd name="T112" fmla="*/ 6466 w 7309"/>
                    <a:gd name="T113" fmla="*/ 8995 h 89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09" h="8995">
                      <a:moveTo>
                        <a:pt x="281" y="2291"/>
                      </a:moveTo>
                      <a:lnTo>
                        <a:pt x="281" y="8152"/>
                      </a:lnTo>
                      <a:lnTo>
                        <a:pt x="281" y="8181"/>
                      </a:lnTo>
                      <a:lnTo>
                        <a:pt x="288" y="8237"/>
                      </a:lnTo>
                      <a:lnTo>
                        <a:pt x="298" y="8292"/>
                      </a:lnTo>
                      <a:lnTo>
                        <a:pt x="315" y="8345"/>
                      </a:lnTo>
                      <a:lnTo>
                        <a:pt x="336" y="8395"/>
                      </a:lnTo>
                      <a:lnTo>
                        <a:pt x="363" y="8443"/>
                      </a:lnTo>
                      <a:lnTo>
                        <a:pt x="393" y="8488"/>
                      </a:lnTo>
                      <a:lnTo>
                        <a:pt x="427" y="8530"/>
                      </a:lnTo>
                      <a:lnTo>
                        <a:pt x="466" y="8568"/>
                      </a:lnTo>
                      <a:lnTo>
                        <a:pt x="507" y="8603"/>
                      </a:lnTo>
                      <a:lnTo>
                        <a:pt x="552" y="8632"/>
                      </a:lnTo>
                      <a:lnTo>
                        <a:pt x="600" y="8659"/>
                      </a:lnTo>
                      <a:lnTo>
                        <a:pt x="650" y="8680"/>
                      </a:lnTo>
                      <a:lnTo>
                        <a:pt x="703" y="8697"/>
                      </a:lnTo>
                      <a:lnTo>
                        <a:pt x="758" y="8708"/>
                      </a:lnTo>
                      <a:lnTo>
                        <a:pt x="815" y="8714"/>
                      </a:lnTo>
                      <a:lnTo>
                        <a:pt x="843" y="8715"/>
                      </a:lnTo>
                      <a:lnTo>
                        <a:pt x="6466" y="8715"/>
                      </a:lnTo>
                      <a:lnTo>
                        <a:pt x="6495" y="8714"/>
                      </a:lnTo>
                      <a:lnTo>
                        <a:pt x="6551" y="8708"/>
                      </a:lnTo>
                      <a:lnTo>
                        <a:pt x="6606" y="8697"/>
                      </a:lnTo>
                      <a:lnTo>
                        <a:pt x="6659" y="8680"/>
                      </a:lnTo>
                      <a:lnTo>
                        <a:pt x="6709" y="8659"/>
                      </a:lnTo>
                      <a:lnTo>
                        <a:pt x="6757" y="8632"/>
                      </a:lnTo>
                      <a:lnTo>
                        <a:pt x="6802" y="8603"/>
                      </a:lnTo>
                      <a:lnTo>
                        <a:pt x="6844" y="8568"/>
                      </a:lnTo>
                      <a:lnTo>
                        <a:pt x="6882" y="8530"/>
                      </a:lnTo>
                      <a:lnTo>
                        <a:pt x="6917" y="8488"/>
                      </a:lnTo>
                      <a:lnTo>
                        <a:pt x="6946" y="8443"/>
                      </a:lnTo>
                      <a:lnTo>
                        <a:pt x="6973" y="8395"/>
                      </a:lnTo>
                      <a:lnTo>
                        <a:pt x="6994" y="8345"/>
                      </a:lnTo>
                      <a:lnTo>
                        <a:pt x="7011" y="8292"/>
                      </a:lnTo>
                      <a:lnTo>
                        <a:pt x="7022" y="8237"/>
                      </a:lnTo>
                      <a:lnTo>
                        <a:pt x="7028" y="8181"/>
                      </a:lnTo>
                      <a:lnTo>
                        <a:pt x="7029" y="8152"/>
                      </a:lnTo>
                      <a:lnTo>
                        <a:pt x="7029" y="843"/>
                      </a:lnTo>
                      <a:lnTo>
                        <a:pt x="7028" y="815"/>
                      </a:lnTo>
                      <a:lnTo>
                        <a:pt x="7022" y="758"/>
                      </a:lnTo>
                      <a:lnTo>
                        <a:pt x="7011" y="703"/>
                      </a:lnTo>
                      <a:lnTo>
                        <a:pt x="6994" y="650"/>
                      </a:lnTo>
                      <a:lnTo>
                        <a:pt x="6973" y="600"/>
                      </a:lnTo>
                      <a:lnTo>
                        <a:pt x="6946" y="552"/>
                      </a:lnTo>
                      <a:lnTo>
                        <a:pt x="6917" y="507"/>
                      </a:lnTo>
                      <a:lnTo>
                        <a:pt x="6882" y="466"/>
                      </a:lnTo>
                      <a:lnTo>
                        <a:pt x="6844" y="427"/>
                      </a:lnTo>
                      <a:lnTo>
                        <a:pt x="6802" y="393"/>
                      </a:lnTo>
                      <a:lnTo>
                        <a:pt x="6757" y="363"/>
                      </a:lnTo>
                      <a:lnTo>
                        <a:pt x="6709" y="336"/>
                      </a:lnTo>
                      <a:lnTo>
                        <a:pt x="6659" y="315"/>
                      </a:lnTo>
                      <a:lnTo>
                        <a:pt x="6606" y="298"/>
                      </a:lnTo>
                      <a:lnTo>
                        <a:pt x="6551" y="288"/>
                      </a:lnTo>
                      <a:lnTo>
                        <a:pt x="6495" y="281"/>
                      </a:lnTo>
                      <a:lnTo>
                        <a:pt x="6466" y="281"/>
                      </a:lnTo>
                      <a:lnTo>
                        <a:pt x="2291" y="281"/>
                      </a:lnTo>
                      <a:lnTo>
                        <a:pt x="281" y="2291"/>
                      </a:lnTo>
                      <a:close/>
                      <a:moveTo>
                        <a:pt x="6466" y="8995"/>
                      </a:moveTo>
                      <a:lnTo>
                        <a:pt x="843" y="8995"/>
                      </a:lnTo>
                      <a:lnTo>
                        <a:pt x="800" y="8995"/>
                      </a:lnTo>
                      <a:lnTo>
                        <a:pt x="715" y="8986"/>
                      </a:lnTo>
                      <a:lnTo>
                        <a:pt x="634" y="8969"/>
                      </a:lnTo>
                      <a:lnTo>
                        <a:pt x="555" y="8944"/>
                      </a:lnTo>
                      <a:lnTo>
                        <a:pt x="479" y="8912"/>
                      </a:lnTo>
                      <a:lnTo>
                        <a:pt x="407" y="8873"/>
                      </a:lnTo>
                      <a:lnTo>
                        <a:pt x="339" y="8827"/>
                      </a:lnTo>
                      <a:lnTo>
                        <a:pt x="277" y="8776"/>
                      </a:lnTo>
                      <a:lnTo>
                        <a:pt x="219" y="8719"/>
                      </a:lnTo>
                      <a:lnTo>
                        <a:pt x="168" y="8656"/>
                      </a:lnTo>
                      <a:lnTo>
                        <a:pt x="122" y="8589"/>
                      </a:lnTo>
                      <a:lnTo>
                        <a:pt x="83" y="8518"/>
                      </a:lnTo>
                      <a:lnTo>
                        <a:pt x="51" y="8442"/>
                      </a:lnTo>
                      <a:lnTo>
                        <a:pt x="26" y="8363"/>
                      </a:lnTo>
                      <a:lnTo>
                        <a:pt x="9" y="8280"/>
                      </a:lnTo>
                      <a:lnTo>
                        <a:pt x="1" y="8195"/>
                      </a:lnTo>
                      <a:lnTo>
                        <a:pt x="0" y="8152"/>
                      </a:lnTo>
                      <a:lnTo>
                        <a:pt x="0" y="2164"/>
                      </a:lnTo>
                      <a:lnTo>
                        <a:pt x="2164" y="0"/>
                      </a:lnTo>
                      <a:lnTo>
                        <a:pt x="6466" y="0"/>
                      </a:lnTo>
                      <a:lnTo>
                        <a:pt x="6509" y="1"/>
                      </a:lnTo>
                      <a:lnTo>
                        <a:pt x="6594" y="9"/>
                      </a:lnTo>
                      <a:lnTo>
                        <a:pt x="6677" y="26"/>
                      </a:lnTo>
                      <a:lnTo>
                        <a:pt x="6756" y="51"/>
                      </a:lnTo>
                      <a:lnTo>
                        <a:pt x="6831" y="83"/>
                      </a:lnTo>
                      <a:lnTo>
                        <a:pt x="6903" y="122"/>
                      </a:lnTo>
                      <a:lnTo>
                        <a:pt x="6970" y="168"/>
                      </a:lnTo>
                      <a:lnTo>
                        <a:pt x="7033" y="219"/>
                      </a:lnTo>
                      <a:lnTo>
                        <a:pt x="7090" y="277"/>
                      </a:lnTo>
                      <a:lnTo>
                        <a:pt x="7141" y="339"/>
                      </a:lnTo>
                      <a:lnTo>
                        <a:pt x="7187" y="407"/>
                      </a:lnTo>
                      <a:lnTo>
                        <a:pt x="7226" y="479"/>
                      </a:lnTo>
                      <a:lnTo>
                        <a:pt x="7258" y="554"/>
                      </a:lnTo>
                      <a:lnTo>
                        <a:pt x="7283" y="634"/>
                      </a:lnTo>
                      <a:lnTo>
                        <a:pt x="7300" y="715"/>
                      </a:lnTo>
                      <a:lnTo>
                        <a:pt x="7309" y="800"/>
                      </a:lnTo>
                      <a:lnTo>
                        <a:pt x="7309" y="843"/>
                      </a:lnTo>
                      <a:lnTo>
                        <a:pt x="7309" y="8152"/>
                      </a:lnTo>
                      <a:lnTo>
                        <a:pt x="7309" y="8195"/>
                      </a:lnTo>
                      <a:lnTo>
                        <a:pt x="7300" y="8280"/>
                      </a:lnTo>
                      <a:lnTo>
                        <a:pt x="7283" y="8363"/>
                      </a:lnTo>
                      <a:lnTo>
                        <a:pt x="7258" y="8442"/>
                      </a:lnTo>
                      <a:lnTo>
                        <a:pt x="7226" y="8518"/>
                      </a:lnTo>
                      <a:lnTo>
                        <a:pt x="7187" y="8589"/>
                      </a:lnTo>
                      <a:lnTo>
                        <a:pt x="7141" y="8656"/>
                      </a:lnTo>
                      <a:lnTo>
                        <a:pt x="7090" y="8719"/>
                      </a:lnTo>
                      <a:lnTo>
                        <a:pt x="7033" y="8776"/>
                      </a:lnTo>
                      <a:lnTo>
                        <a:pt x="6970" y="8827"/>
                      </a:lnTo>
                      <a:lnTo>
                        <a:pt x="6903" y="8873"/>
                      </a:lnTo>
                      <a:lnTo>
                        <a:pt x="6831" y="8912"/>
                      </a:lnTo>
                      <a:lnTo>
                        <a:pt x="6756" y="8944"/>
                      </a:lnTo>
                      <a:lnTo>
                        <a:pt x="6677" y="8969"/>
                      </a:lnTo>
                      <a:lnTo>
                        <a:pt x="6594" y="8986"/>
                      </a:lnTo>
                      <a:lnTo>
                        <a:pt x="6509" y="8995"/>
                      </a:lnTo>
                      <a:lnTo>
                        <a:pt x="6466" y="899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Freeform 61"/>
                <p:cNvSpPr/>
                <p:nvPr/>
              </p:nvSpPr>
              <p:spPr>
                <a:xfrm>
                  <a:off x="6250" y="1187"/>
                  <a:ext cx="984" cy="1265"/>
                </a:xfrm>
                <a:custGeom>
                  <a:avLst/>
                  <a:gdLst>
                    <a:gd name="T0" fmla="*/ 0 w 5904"/>
                    <a:gd name="T1" fmla="*/ 7590 h 7590"/>
                    <a:gd name="T2" fmla="*/ 0 w 5904"/>
                    <a:gd name="T3" fmla="*/ 1756 h 7590"/>
                    <a:gd name="T4" fmla="*/ 1757 w 5904"/>
                    <a:gd name="T5" fmla="*/ 0 h 7590"/>
                    <a:gd name="T6" fmla="*/ 5904 w 5904"/>
                    <a:gd name="T7" fmla="*/ 0 h 7590"/>
                    <a:gd name="T8" fmla="*/ 5904 w 5904"/>
                    <a:gd name="T9" fmla="*/ 7590 h 7590"/>
                    <a:gd name="T10" fmla="*/ 0 w 5904"/>
                    <a:gd name="T11" fmla="*/ 7590 h 75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04" h="7590">
                      <a:moveTo>
                        <a:pt x="0" y="7590"/>
                      </a:moveTo>
                      <a:lnTo>
                        <a:pt x="0" y="1756"/>
                      </a:lnTo>
                      <a:lnTo>
                        <a:pt x="1757" y="0"/>
                      </a:lnTo>
                      <a:lnTo>
                        <a:pt x="5904" y="0"/>
                      </a:lnTo>
                      <a:lnTo>
                        <a:pt x="5904" y="7590"/>
                      </a:lnTo>
                      <a:lnTo>
                        <a:pt x="0" y="7590"/>
                      </a:lnTo>
                      <a:close/>
                    </a:path>
                  </a:pathLst>
                </a:custGeom>
                <a:solidFill>
                  <a:srgbClr val="AAECFE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Rectangle 62"/>
                <p:cNvSpPr>
                  <a:spLocks noChangeArrowheads="1"/>
                </p:cNvSpPr>
                <p:nvPr/>
              </p:nvSpPr>
              <p:spPr>
                <a:xfrm>
                  <a:off x="6423" y="2016"/>
                  <a:ext cx="284" cy="28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Freeform 63"/>
                <p:cNvSpPr>
                  <a:spLocks noEditPoints="1"/>
                </p:cNvSpPr>
                <p:nvPr/>
              </p:nvSpPr>
              <p:spPr>
                <a:xfrm>
                  <a:off x="6400" y="1993"/>
                  <a:ext cx="330" cy="330"/>
                </a:xfrm>
                <a:custGeom>
                  <a:avLst/>
                  <a:gdLst>
                    <a:gd name="T0" fmla="*/ 282 w 1982"/>
                    <a:gd name="T1" fmla="*/ 1702 h 1982"/>
                    <a:gd name="T2" fmla="*/ 1701 w 1982"/>
                    <a:gd name="T3" fmla="*/ 1702 h 1982"/>
                    <a:gd name="T4" fmla="*/ 1701 w 1982"/>
                    <a:gd name="T5" fmla="*/ 282 h 1982"/>
                    <a:gd name="T6" fmla="*/ 282 w 1982"/>
                    <a:gd name="T7" fmla="*/ 282 h 1982"/>
                    <a:gd name="T8" fmla="*/ 282 w 1982"/>
                    <a:gd name="T9" fmla="*/ 1702 h 1982"/>
                    <a:gd name="T10" fmla="*/ 1982 w 1982"/>
                    <a:gd name="T11" fmla="*/ 1982 h 1982"/>
                    <a:gd name="T12" fmla="*/ 0 w 1982"/>
                    <a:gd name="T13" fmla="*/ 1982 h 1982"/>
                    <a:gd name="T14" fmla="*/ 0 w 1982"/>
                    <a:gd name="T15" fmla="*/ 0 h 1982"/>
                    <a:gd name="T16" fmla="*/ 1982 w 1982"/>
                    <a:gd name="T17" fmla="*/ 0 h 1982"/>
                    <a:gd name="T18" fmla="*/ 1982 w 1982"/>
                    <a:gd name="T19" fmla="*/ 1982 h 19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2" h="1982">
                      <a:moveTo>
                        <a:pt x="282" y="1702"/>
                      </a:moveTo>
                      <a:lnTo>
                        <a:pt x="1701" y="1702"/>
                      </a:lnTo>
                      <a:lnTo>
                        <a:pt x="1701" y="282"/>
                      </a:lnTo>
                      <a:lnTo>
                        <a:pt x="282" y="282"/>
                      </a:lnTo>
                      <a:lnTo>
                        <a:pt x="282" y="1702"/>
                      </a:lnTo>
                      <a:close/>
                      <a:moveTo>
                        <a:pt x="1982" y="1982"/>
                      </a:moveTo>
                      <a:lnTo>
                        <a:pt x="0" y="1982"/>
                      </a:lnTo>
                      <a:lnTo>
                        <a:pt x="0" y="0"/>
                      </a:lnTo>
                      <a:lnTo>
                        <a:pt x="1982" y="0"/>
                      </a:lnTo>
                      <a:lnTo>
                        <a:pt x="1982" y="1982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Freeform 64"/>
                <p:cNvSpPr/>
                <p:nvPr/>
              </p:nvSpPr>
              <p:spPr>
                <a:xfrm>
                  <a:off x="6484" y="2068"/>
                  <a:ext cx="169" cy="178"/>
                </a:xfrm>
                <a:custGeom>
                  <a:avLst/>
                  <a:gdLst>
                    <a:gd name="T0" fmla="*/ 366 w 1013"/>
                    <a:gd name="T1" fmla="*/ 730 h 1067"/>
                    <a:gd name="T2" fmla="*/ 225 w 1013"/>
                    <a:gd name="T3" fmla="*/ 506 h 1067"/>
                    <a:gd name="T4" fmla="*/ 0 w 1013"/>
                    <a:gd name="T5" fmla="*/ 674 h 1067"/>
                    <a:gd name="T6" fmla="*/ 267 w 1013"/>
                    <a:gd name="T7" fmla="*/ 969 h 1067"/>
                    <a:gd name="T8" fmla="*/ 366 w 1013"/>
                    <a:gd name="T9" fmla="*/ 1067 h 1067"/>
                    <a:gd name="T10" fmla="*/ 436 w 1013"/>
                    <a:gd name="T11" fmla="*/ 969 h 1067"/>
                    <a:gd name="T12" fmla="*/ 1013 w 1013"/>
                    <a:gd name="T13" fmla="*/ 0 h 1067"/>
                    <a:gd name="T14" fmla="*/ 366 w 1013"/>
                    <a:gd name="T15" fmla="*/ 730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3" h="1067">
                      <a:moveTo>
                        <a:pt x="366" y="730"/>
                      </a:moveTo>
                      <a:lnTo>
                        <a:pt x="225" y="506"/>
                      </a:lnTo>
                      <a:lnTo>
                        <a:pt x="0" y="674"/>
                      </a:lnTo>
                      <a:lnTo>
                        <a:pt x="267" y="969"/>
                      </a:lnTo>
                      <a:lnTo>
                        <a:pt x="366" y="1067"/>
                      </a:lnTo>
                      <a:lnTo>
                        <a:pt x="436" y="969"/>
                      </a:lnTo>
                      <a:lnTo>
                        <a:pt x="1013" y="0"/>
                      </a:lnTo>
                      <a:lnTo>
                        <a:pt x="366" y="730"/>
                      </a:lnTo>
                      <a:close/>
                    </a:path>
                  </a:pathLst>
                </a:custGeom>
                <a:solidFill>
                  <a:srgbClr val="F0394D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Rectangle 65"/>
                <p:cNvSpPr>
                  <a:spLocks noChangeArrowheads="1"/>
                </p:cNvSpPr>
                <p:nvPr/>
              </p:nvSpPr>
              <p:spPr>
                <a:xfrm>
                  <a:off x="6423" y="1574"/>
                  <a:ext cx="284" cy="28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Freeform 66"/>
                <p:cNvSpPr>
                  <a:spLocks noEditPoints="1"/>
                </p:cNvSpPr>
                <p:nvPr/>
              </p:nvSpPr>
              <p:spPr>
                <a:xfrm>
                  <a:off x="6400" y="1550"/>
                  <a:ext cx="330" cy="330"/>
                </a:xfrm>
                <a:custGeom>
                  <a:avLst/>
                  <a:gdLst>
                    <a:gd name="T0" fmla="*/ 282 w 1982"/>
                    <a:gd name="T1" fmla="*/ 1701 h 1982"/>
                    <a:gd name="T2" fmla="*/ 1701 w 1982"/>
                    <a:gd name="T3" fmla="*/ 1701 h 1982"/>
                    <a:gd name="T4" fmla="*/ 1701 w 1982"/>
                    <a:gd name="T5" fmla="*/ 281 h 1982"/>
                    <a:gd name="T6" fmla="*/ 282 w 1982"/>
                    <a:gd name="T7" fmla="*/ 281 h 1982"/>
                    <a:gd name="T8" fmla="*/ 282 w 1982"/>
                    <a:gd name="T9" fmla="*/ 1701 h 1982"/>
                    <a:gd name="T10" fmla="*/ 1982 w 1982"/>
                    <a:gd name="T11" fmla="*/ 1982 h 1982"/>
                    <a:gd name="T12" fmla="*/ 0 w 1982"/>
                    <a:gd name="T13" fmla="*/ 1982 h 1982"/>
                    <a:gd name="T14" fmla="*/ 0 w 1982"/>
                    <a:gd name="T15" fmla="*/ 0 h 1982"/>
                    <a:gd name="T16" fmla="*/ 1982 w 1982"/>
                    <a:gd name="T17" fmla="*/ 0 h 1982"/>
                    <a:gd name="T18" fmla="*/ 1982 w 1982"/>
                    <a:gd name="T19" fmla="*/ 1982 h 19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2" h="1982">
                      <a:moveTo>
                        <a:pt x="282" y="1701"/>
                      </a:moveTo>
                      <a:lnTo>
                        <a:pt x="1701" y="1701"/>
                      </a:lnTo>
                      <a:lnTo>
                        <a:pt x="1701" y="281"/>
                      </a:lnTo>
                      <a:lnTo>
                        <a:pt x="282" y="281"/>
                      </a:lnTo>
                      <a:lnTo>
                        <a:pt x="282" y="1701"/>
                      </a:lnTo>
                      <a:close/>
                      <a:moveTo>
                        <a:pt x="1982" y="1982"/>
                      </a:moveTo>
                      <a:lnTo>
                        <a:pt x="0" y="1982"/>
                      </a:lnTo>
                      <a:lnTo>
                        <a:pt x="0" y="0"/>
                      </a:lnTo>
                      <a:lnTo>
                        <a:pt x="1982" y="0"/>
                      </a:lnTo>
                      <a:lnTo>
                        <a:pt x="1982" y="1982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67"/>
                <p:cNvSpPr/>
                <p:nvPr/>
              </p:nvSpPr>
              <p:spPr>
                <a:xfrm>
                  <a:off x="6484" y="1627"/>
                  <a:ext cx="169" cy="179"/>
                </a:xfrm>
                <a:custGeom>
                  <a:avLst/>
                  <a:gdLst>
                    <a:gd name="T0" fmla="*/ 366 w 1013"/>
                    <a:gd name="T1" fmla="*/ 717 h 1069"/>
                    <a:gd name="T2" fmla="*/ 225 w 1013"/>
                    <a:gd name="T3" fmla="*/ 492 h 1069"/>
                    <a:gd name="T4" fmla="*/ 0 w 1013"/>
                    <a:gd name="T5" fmla="*/ 661 h 1069"/>
                    <a:gd name="T6" fmla="*/ 267 w 1013"/>
                    <a:gd name="T7" fmla="*/ 956 h 1069"/>
                    <a:gd name="T8" fmla="*/ 366 w 1013"/>
                    <a:gd name="T9" fmla="*/ 1069 h 1069"/>
                    <a:gd name="T10" fmla="*/ 436 w 1013"/>
                    <a:gd name="T11" fmla="*/ 956 h 1069"/>
                    <a:gd name="T12" fmla="*/ 1013 w 1013"/>
                    <a:gd name="T13" fmla="*/ 0 h 1069"/>
                    <a:gd name="T14" fmla="*/ 366 w 1013"/>
                    <a:gd name="T15" fmla="*/ 717 h 10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3" h="1069">
                      <a:moveTo>
                        <a:pt x="366" y="717"/>
                      </a:moveTo>
                      <a:lnTo>
                        <a:pt x="225" y="492"/>
                      </a:lnTo>
                      <a:lnTo>
                        <a:pt x="0" y="661"/>
                      </a:lnTo>
                      <a:lnTo>
                        <a:pt x="267" y="956"/>
                      </a:lnTo>
                      <a:lnTo>
                        <a:pt x="366" y="1069"/>
                      </a:lnTo>
                      <a:lnTo>
                        <a:pt x="436" y="956"/>
                      </a:lnTo>
                      <a:lnTo>
                        <a:pt x="1013" y="0"/>
                      </a:lnTo>
                      <a:lnTo>
                        <a:pt x="366" y="717"/>
                      </a:lnTo>
                      <a:close/>
                    </a:path>
                  </a:pathLst>
                </a:custGeom>
                <a:solidFill>
                  <a:srgbClr val="F0394D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Rectangle 68"/>
                <p:cNvSpPr>
                  <a:spLocks noChangeArrowheads="1"/>
                </p:cNvSpPr>
                <p:nvPr/>
              </p:nvSpPr>
              <p:spPr>
                <a:xfrm>
                  <a:off x="6782" y="1620"/>
                  <a:ext cx="314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Rectangle 69"/>
                <p:cNvSpPr>
                  <a:spLocks noChangeArrowheads="1"/>
                </p:cNvSpPr>
                <p:nvPr/>
              </p:nvSpPr>
              <p:spPr>
                <a:xfrm>
                  <a:off x="6782" y="1742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Rectangle 70"/>
                <p:cNvSpPr>
                  <a:spLocks noChangeArrowheads="1"/>
                </p:cNvSpPr>
                <p:nvPr/>
              </p:nvSpPr>
              <p:spPr>
                <a:xfrm>
                  <a:off x="6918" y="1742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Rectangle 71"/>
                <p:cNvSpPr>
                  <a:spLocks noChangeArrowheads="1"/>
                </p:cNvSpPr>
                <p:nvPr/>
              </p:nvSpPr>
              <p:spPr>
                <a:xfrm>
                  <a:off x="7051" y="1742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Rectangle 72"/>
                <p:cNvSpPr>
                  <a:spLocks noChangeArrowheads="1"/>
                </p:cNvSpPr>
                <p:nvPr/>
              </p:nvSpPr>
              <p:spPr>
                <a:xfrm>
                  <a:off x="6782" y="2061"/>
                  <a:ext cx="314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Rectangle 73"/>
                <p:cNvSpPr>
                  <a:spLocks noChangeArrowheads="1"/>
                </p:cNvSpPr>
                <p:nvPr/>
              </p:nvSpPr>
              <p:spPr>
                <a:xfrm>
                  <a:off x="6782" y="2185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Rectangle 74"/>
                <p:cNvSpPr>
                  <a:spLocks noChangeArrowheads="1"/>
                </p:cNvSpPr>
                <p:nvPr/>
              </p:nvSpPr>
              <p:spPr>
                <a:xfrm>
                  <a:off x="6918" y="2185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Rectangle 75"/>
                <p:cNvSpPr>
                  <a:spLocks noChangeArrowheads="1"/>
                </p:cNvSpPr>
                <p:nvPr/>
              </p:nvSpPr>
              <p:spPr>
                <a:xfrm>
                  <a:off x="7051" y="2185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Freeform 76"/>
                <p:cNvSpPr/>
                <p:nvPr/>
              </p:nvSpPr>
              <p:spPr>
                <a:xfrm>
                  <a:off x="6250" y="1187"/>
                  <a:ext cx="293" cy="293"/>
                </a:xfrm>
                <a:custGeom>
                  <a:avLst/>
                  <a:gdLst>
                    <a:gd name="T0" fmla="*/ 1757 w 1757"/>
                    <a:gd name="T1" fmla="*/ 1756 h 1756"/>
                    <a:gd name="T2" fmla="*/ 1757 w 1757"/>
                    <a:gd name="T3" fmla="*/ 0 h 1756"/>
                    <a:gd name="T4" fmla="*/ 0 w 1757"/>
                    <a:gd name="T5" fmla="*/ 1756 h 1756"/>
                    <a:gd name="T6" fmla="*/ 1757 w 1757"/>
                    <a:gd name="T7" fmla="*/ 1756 h 17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57" h="1756">
                      <a:moveTo>
                        <a:pt x="1757" y="1756"/>
                      </a:moveTo>
                      <a:lnTo>
                        <a:pt x="1757" y="0"/>
                      </a:lnTo>
                      <a:lnTo>
                        <a:pt x="0" y="1756"/>
                      </a:lnTo>
                      <a:lnTo>
                        <a:pt x="1757" y="1756"/>
                      </a:lnTo>
                      <a:close/>
                    </a:path>
                  </a:pathLst>
                </a:custGeom>
                <a:solidFill>
                  <a:srgbClr val="879D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Rectangle 77"/>
                <p:cNvSpPr>
                  <a:spLocks noChangeArrowheads="1"/>
                </p:cNvSpPr>
                <p:nvPr/>
              </p:nvSpPr>
              <p:spPr>
                <a:xfrm>
                  <a:off x="6676" y="1311"/>
                  <a:ext cx="434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77" name="그룹 76"/>
            <p:cNvGrpSpPr/>
            <p:nvPr/>
          </p:nvGrpSpPr>
          <p:grpSpPr>
            <a:xfrm>
              <a:off x="4863941" y="3420986"/>
              <a:ext cx="1164098" cy="1119551"/>
              <a:chOff x="8004991" y="1993076"/>
              <a:chExt cx="834663" cy="834663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8004991" y="1993076"/>
                <a:ext cx="834663" cy="83466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9" name="Group 41"/>
              <p:cNvGrpSpPr>
                <a:grpSpLocks noChangeAspect="1"/>
              </p:cNvGrpSpPr>
              <p:nvPr/>
            </p:nvGrpSpPr>
            <p:grpSpPr>
              <a:xfrm>
                <a:off x="8115816" y="2161216"/>
                <a:ext cx="503215" cy="503550"/>
                <a:chOff x="4388" y="2708"/>
                <a:chExt cx="1500" cy="1501"/>
              </a:xfrm>
            </p:grpSpPr>
            <p:sp>
              <p:nvSpPr>
                <p:cNvPr id="80" name="Freeform 42"/>
                <p:cNvSpPr>
                  <a:spLocks noEditPoints="1"/>
                </p:cNvSpPr>
                <p:nvPr/>
              </p:nvSpPr>
              <p:spPr>
                <a:xfrm>
                  <a:off x="4388" y="2709"/>
                  <a:ext cx="750" cy="1500"/>
                </a:xfrm>
                <a:custGeom>
                  <a:avLst/>
                  <a:gdLst>
                    <a:gd name="T0" fmla="*/ 4501 w 4501"/>
                    <a:gd name="T1" fmla="*/ 282 h 9004"/>
                    <a:gd name="T2" fmla="*/ 3874 w 4501"/>
                    <a:gd name="T3" fmla="*/ 50 h 9004"/>
                    <a:gd name="T4" fmla="*/ 3769 w 4501"/>
                    <a:gd name="T5" fmla="*/ 353 h 9004"/>
                    <a:gd name="T6" fmla="*/ 3431 w 4501"/>
                    <a:gd name="T7" fmla="*/ 127 h 9004"/>
                    <a:gd name="T8" fmla="*/ 2729 w 4501"/>
                    <a:gd name="T9" fmla="*/ 675 h 9004"/>
                    <a:gd name="T10" fmla="*/ 2883 w 4501"/>
                    <a:gd name="T11" fmla="*/ 310 h 9004"/>
                    <a:gd name="T12" fmla="*/ 2729 w 4501"/>
                    <a:gd name="T13" fmla="*/ 675 h 9004"/>
                    <a:gd name="T14" fmla="*/ 2300 w 4501"/>
                    <a:gd name="T15" fmla="*/ 580 h 9004"/>
                    <a:gd name="T16" fmla="*/ 2402 w 4501"/>
                    <a:gd name="T17" fmla="*/ 843 h 9004"/>
                    <a:gd name="T18" fmla="*/ 1632 w 4501"/>
                    <a:gd name="T19" fmla="*/ 1042 h 9004"/>
                    <a:gd name="T20" fmla="*/ 1814 w 4501"/>
                    <a:gd name="T21" fmla="*/ 1253 h 9004"/>
                    <a:gd name="T22" fmla="*/ 1617 w 4501"/>
                    <a:gd name="T23" fmla="*/ 1421 h 9004"/>
                    <a:gd name="T24" fmla="*/ 886 w 4501"/>
                    <a:gd name="T25" fmla="*/ 1824 h 9004"/>
                    <a:gd name="T26" fmla="*/ 1069 w 4501"/>
                    <a:gd name="T27" fmla="*/ 2041 h 9004"/>
                    <a:gd name="T28" fmla="*/ 641 w 4501"/>
                    <a:gd name="T29" fmla="*/ 2188 h 9004"/>
                    <a:gd name="T30" fmla="*/ 820 w 4501"/>
                    <a:gd name="T31" fmla="*/ 2443 h 9004"/>
                    <a:gd name="T32" fmla="*/ 319 w 4501"/>
                    <a:gd name="T33" fmla="*/ 2833 h 9004"/>
                    <a:gd name="T34" fmla="*/ 631 w 4501"/>
                    <a:gd name="T35" fmla="*/ 2807 h 9004"/>
                    <a:gd name="T36" fmla="*/ 127 w 4501"/>
                    <a:gd name="T37" fmla="*/ 3447 h 9004"/>
                    <a:gd name="T38" fmla="*/ 464 w 4501"/>
                    <a:gd name="T39" fmla="*/ 3250 h 9004"/>
                    <a:gd name="T40" fmla="*/ 309 w 4501"/>
                    <a:gd name="T41" fmla="*/ 4052 h 9004"/>
                    <a:gd name="T42" fmla="*/ 351 w 4501"/>
                    <a:gd name="T43" fmla="*/ 3785 h 9004"/>
                    <a:gd name="T44" fmla="*/ 309 w 4501"/>
                    <a:gd name="T45" fmla="*/ 4052 h 9004"/>
                    <a:gd name="T46" fmla="*/ 282 w 4501"/>
                    <a:gd name="T47" fmla="*/ 4333 h 9004"/>
                    <a:gd name="T48" fmla="*/ 56 w 4501"/>
                    <a:gd name="T49" fmla="*/ 5191 h 9004"/>
                    <a:gd name="T50" fmla="*/ 309 w 4501"/>
                    <a:gd name="T51" fmla="*/ 4882 h 9004"/>
                    <a:gd name="T52" fmla="*/ 56 w 4501"/>
                    <a:gd name="T53" fmla="*/ 5191 h 9004"/>
                    <a:gd name="T54" fmla="*/ 98 w 4501"/>
                    <a:gd name="T55" fmla="*/ 5473 h 9004"/>
                    <a:gd name="T56" fmla="*/ 450 w 4501"/>
                    <a:gd name="T57" fmla="*/ 5684 h 9004"/>
                    <a:gd name="T58" fmla="*/ 283 w 4501"/>
                    <a:gd name="T59" fmla="*/ 6101 h 9004"/>
                    <a:gd name="T60" fmla="*/ 603 w 4501"/>
                    <a:gd name="T61" fmla="*/ 6127 h 9004"/>
                    <a:gd name="T62" fmla="*/ 593 w 4501"/>
                    <a:gd name="T63" fmla="*/ 6746 h 9004"/>
                    <a:gd name="T64" fmla="*/ 809 w 4501"/>
                    <a:gd name="T65" fmla="*/ 6549 h 9004"/>
                    <a:gd name="T66" fmla="*/ 928 w 4501"/>
                    <a:gd name="T67" fmla="*/ 7233 h 9004"/>
                    <a:gd name="T68" fmla="*/ 1068 w 4501"/>
                    <a:gd name="T69" fmla="*/ 6947 h 9004"/>
                    <a:gd name="T70" fmla="*/ 1350 w 4501"/>
                    <a:gd name="T71" fmla="*/ 7723 h 9004"/>
                    <a:gd name="T72" fmla="*/ 1364 w 4501"/>
                    <a:gd name="T73" fmla="*/ 7330 h 9004"/>
                    <a:gd name="T74" fmla="*/ 1350 w 4501"/>
                    <a:gd name="T75" fmla="*/ 7723 h 9004"/>
                    <a:gd name="T76" fmla="*/ 1575 w 4501"/>
                    <a:gd name="T77" fmla="*/ 7921 h 9004"/>
                    <a:gd name="T78" fmla="*/ 2278 w 4501"/>
                    <a:gd name="T79" fmla="*/ 8413 h 9004"/>
                    <a:gd name="T80" fmla="*/ 2180 w 4501"/>
                    <a:gd name="T81" fmla="*/ 8019 h 9004"/>
                    <a:gd name="T82" fmla="*/ 2419 w 4501"/>
                    <a:gd name="T83" fmla="*/ 8160 h 9004"/>
                    <a:gd name="T84" fmla="*/ 2597 w 4501"/>
                    <a:gd name="T85" fmla="*/ 8598 h 9004"/>
                    <a:gd name="T86" fmla="*/ 2848 w 4501"/>
                    <a:gd name="T87" fmla="*/ 8397 h 9004"/>
                    <a:gd name="T88" fmla="*/ 3207 w 4501"/>
                    <a:gd name="T89" fmla="*/ 8820 h 9004"/>
                    <a:gd name="T90" fmla="*/ 3418 w 4501"/>
                    <a:gd name="T91" fmla="*/ 8596 h 9004"/>
                    <a:gd name="T92" fmla="*/ 3642 w 4501"/>
                    <a:gd name="T93" fmla="*/ 8920 h 9004"/>
                    <a:gd name="T94" fmla="*/ 3924 w 4501"/>
                    <a:gd name="T95" fmla="*/ 8962 h 9004"/>
                    <a:gd name="T96" fmla="*/ 4206 w 4501"/>
                    <a:gd name="T97" fmla="*/ 8989 h 9004"/>
                    <a:gd name="T98" fmla="*/ 4486 w 4501"/>
                    <a:gd name="T99" fmla="*/ 8722 h 9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4501" h="9004">
                      <a:moveTo>
                        <a:pt x="4304" y="282"/>
                      </a:moveTo>
                      <a:lnTo>
                        <a:pt x="4290" y="0"/>
                      </a:lnTo>
                      <a:lnTo>
                        <a:pt x="4501" y="0"/>
                      </a:lnTo>
                      <a:lnTo>
                        <a:pt x="4501" y="282"/>
                      </a:lnTo>
                      <a:lnTo>
                        <a:pt x="4304" y="282"/>
                      </a:lnTo>
                      <a:close/>
                      <a:moveTo>
                        <a:pt x="3769" y="353"/>
                      </a:moveTo>
                      <a:lnTo>
                        <a:pt x="3727" y="71"/>
                      </a:lnTo>
                      <a:lnTo>
                        <a:pt x="3874" y="50"/>
                      </a:lnTo>
                      <a:lnTo>
                        <a:pt x="4008" y="29"/>
                      </a:lnTo>
                      <a:lnTo>
                        <a:pt x="4037" y="310"/>
                      </a:lnTo>
                      <a:lnTo>
                        <a:pt x="3896" y="331"/>
                      </a:lnTo>
                      <a:lnTo>
                        <a:pt x="3769" y="353"/>
                      </a:lnTo>
                      <a:close/>
                      <a:moveTo>
                        <a:pt x="3235" y="479"/>
                      </a:moveTo>
                      <a:lnTo>
                        <a:pt x="3151" y="211"/>
                      </a:lnTo>
                      <a:lnTo>
                        <a:pt x="3291" y="169"/>
                      </a:lnTo>
                      <a:lnTo>
                        <a:pt x="3431" y="127"/>
                      </a:lnTo>
                      <a:lnTo>
                        <a:pt x="3502" y="395"/>
                      </a:lnTo>
                      <a:lnTo>
                        <a:pt x="3368" y="437"/>
                      </a:lnTo>
                      <a:lnTo>
                        <a:pt x="3235" y="479"/>
                      </a:lnTo>
                      <a:close/>
                      <a:moveTo>
                        <a:pt x="2729" y="675"/>
                      </a:moveTo>
                      <a:lnTo>
                        <a:pt x="2616" y="422"/>
                      </a:lnTo>
                      <a:lnTo>
                        <a:pt x="2681" y="391"/>
                      </a:lnTo>
                      <a:lnTo>
                        <a:pt x="2819" y="333"/>
                      </a:lnTo>
                      <a:lnTo>
                        <a:pt x="2883" y="310"/>
                      </a:lnTo>
                      <a:lnTo>
                        <a:pt x="2982" y="564"/>
                      </a:lnTo>
                      <a:lnTo>
                        <a:pt x="2919" y="593"/>
                      </a:lnTo>
                      <a:lnTo>
                        <a:pt x="2792" y="646"/>
                      </a:lnTo>
                      <a:lnTo>
                        <a:pt x="2729" y="675"/>
                      </a:lnTo>
                      <a:close/>
                      <a:moveTo>
                        <a:pt x="2250" y="929"/>
                      </a:moveTo>
                      <a:lnTo>
                        <a:pt x="2110" y="690"/>
                      </a:lnTo>
                      <a:lnTo>
                        <a:pt x="2173" y="649"/>
                      </a:lnTo>
                      <a:lnTo>
                        <a:pt x="2300" y="580"/>
                      </a:lnTo>
                      <a:lnTo>
                        <a:pt x="2363" y="549"/>
                      </a:lnTo>
                      <a:lnTo>
                        <a:pt x="2503" y="802"/>
                      </a:lnTo>
                      <a:lnTo>
                        <a:pt x="2467" y="814"/>
                      </a:lnTo>
                      <a:lnTo>
                        <a:pt x="2402" y="843"/>
                      </a:lnTo>
                      <a:lnTo>
                        <a:pt x="2312" y="896"/>
                      </a:lnTo>
                      <a:lnTo>
                        <a:pt x="2250" y="929"/>
                      </a:lnTo>
                      <a:close/>
                      <a:moveTo>
                        <a:pt x="1814" y="1253"/>
                      </a:moveTo>
                      <a:lnTo>
                        <a:pt x="1632" y="1042"/>
                      </a:lnTo>
                      <a:lnTo>
                        <a:pt x="1744" y="950"/>
                      </a:lnTo>
                      <a:lnTo>
                        <a:pt x="1857" y="859"/>
                      </a:lnTo>
                      <a:lnTo>
                        <a:pt x="2025" y="1084"/>
                      </a:lnTo>
                      <a:lnTo>
                        <a:pt x="1814" y="1253"/>
                      </a:lnTo>
                      <a:close/>
                      <a:moveTo>
                        <a:pt x="1421" y="1619"/>
                      </a:moveTo>
                      <a:lnTo>
                        <a:pt x="1210" y="1421"/>
                      </a:lnTo>
                      <a:lnTo>
                        <a:pt x="1421" y="1210"/>
                      </a:lnTo>
                      <a:lnTo>
                        <a:pt x="1617" y="1421"/>
                      </a:lnTo>
                      <a:lnTo>
                        <a:pt x="1421" y="1619"/>
                      </a:lnTo>
                      <a:close/>
                      <a:moveTo>
                        <a:pt x="1069" y="2041"/>
                      </a:moveTo>
                      <a:lnTo>
                        <a:pt x="844" y="1886"/>
                      </a:lnTo>
                      <a:lnTo>
                        <a:pt x="886" y="1824"/>
                      </a:lnTo>
                      <a:lnTo>
                        <a:pt x="976" y="1714"/>
                      </a:lnTo>
                      <a:lnTo>
                        <a:pt x="1026" y="1661"/>
                      </a:lnTo>
                      <a:lnTo>
                        <a:pt x="1237" y="1830"/>
                      </a:lnTo>
                      <a:lnTo>
                        <a:pt x="1069" y="2041"/>
                      </a:lnTo>
                      <a:close/>
                      <a:moveTo>
                        <a:pt x="788" y="2505"/>
                      </a:moveTo>
                      <a:lnTo>
                        <a:pt x="535" y="2378"/>
                      </a:lnTo>
                      <a:lnTo>
                        <a:pt x="568" y="2315"/>
                      </a:lnTo>
                      <a:lnTo>
                        <a:pt x="641" y="2188"/>
                      </a:lnTo>
                      <a:lnTo>
                        <a:pt x="675" y="2125"/>
                      </a:lnTo>
                      <a:lnTo>
                        <a:pt x="915" y="2279"/>
                      </a:lnTo>
                      <a:lnTo>
                        <a:pt x="883" y="2332"/>
                      </a:lnTo>
                      <a:lnTo>
                        <a:pt x="820" y="2443"/>
                      </a:lnTo>
                      <a:lnTo>
                        <a:pt x="788" y="2505"/>
                      </a:lnTo>
                      <a:close/>
                      <a:moveTo>
                        <a:pt x="562" y="2997"/>
                      </a:moveTo>
                      <a:lnTo>
                        <a:pt x="295" y="2898"/>
                      </a:lnTo>
                      <a:lnTo>
                        <a:pt x="319" y="2833"/>
                      </a:lnTo>
                      <a:lnTo>
                        <a:pt x="377" y="2696"/>
                      </a:lnTo>
                      <a:lnTo>
                        <a:pt x="408" y="2631"/>
                      </a:lnTo>
                      <a:lnTo>
                        <a:pt x="661" y="2743"/>
                      </a:lnTo>
                      <a:lnTo>
                        <a:pt x="631" y="2807"/>
                      </a:lnTo>
                      <a:lnTo>
                        <a:pt x="583" y="2933"/>
                      </a:lnTo>
                      <a:lnTo>
                        <a:pt x="562" y="2997"/>
                      </a:lnTo>
                      <a:close/>
                      <a:moveTo>
                        <a:pt x="393" y="3518"/>
                      </a:moveTo>
                      <a:lnTo>
                        <a:pt x="127" y="3447"/>
                      </a:lnTo>
                      <a:lnTo>
                        <a:pt x="146" y="3375"/>
                      </a:lnTo>
                      <a:lnTo>
                        <a:pt x="177" y="3238"/>
                      </a:lnTo>
                      <a:lnTo>
                        <a:pt x="197" y="3165"/>
                      </a:lnTo>
                      <a:lnTo>
                        <a:pt x="464" y="3250"/>
                      </a:lnTo>
                      <a:lnTo>
                        <a:pt x="445" y="3323"/>
                      </a:lnTo>
                      <a:lnTo>
                        <a:pt x="414" y="3454"/>
                      </a:lnTo>
                      <a:lnTo>
                        <a:pt x="393" y="3518"/>
                      </a:lnTo>
                      <a:close/>
                      <a:moveTo>
                        <a:pt x="309" y="4052"/>
                      </a:moveTo>
                      <a:lnTo>
                        <a:pt x="28" y="4024"/>
                      </a:lnTo>
                      <a:lnTo>
                        <a:pt x="50" y="3876"/>
                      </a:lnTo>
                      <a:lnTo>
                        <a:pt x="71" y="3742"/>
                      </a:lnTo>
                      <a:lnTo>
                        <a:pt x="351" y="3785"/>
                      </a:lnTo>
                      <a:lnTo>
                        <a:pt x="332" y="3856"/>
                      </a:lnTo>
                      <a:lnTo>
                        <a:pt x="315" y="3957"/>
                      </a:lnTo>
                      <a:lnTo>
                        <a:pt x="310" y="4020"/>
                      </a:lnTo>
                      <a:lnTo>
                        <a:pt x="309" y="4052"/>
                      </a:lnTo>
                      <a:close/>
                      <a:moveTo>
                        <a:pt x="0" y="4600"/>
                      </a:moveTo>
                      <a:lnTo>
                        <a:pt x="0" y="4502"/>
                      </a:lnTo>
                      <a:lnTo>
                        <a:pt x="0" y="4320"/>
                      </a:lnTo>
                      <a:lnTo>
                        <a:pt x="282" y="4333"/>
                      </a:lnTo>
                      <a:lnTo>
                        <a:pt x="282" y="4502"/>
                      </a:lnTo>
                      <a:lnTo>
                        <a:pt x="282" y="4600"/>
                      </a:lnTo>
                      <a:lnTo>
                        <a:pt x="0" y="4600"/>
                      </a:lnTo>
                      <a:close/>
                      <a:moveTo>
                        <a:pt x="56" y="5191"/>
                      </a:moveTo>
                      <a:lnTo>
                        <a:pt x="45" y="5117"/>
                      </a:lnTo>
                      <a:lnTo>
                        <a:pt x="30" y="4975"/>
                      </a:lnTo>
                      <a:lnTo>
                        <a:pt x="28" y="4910"/>
                      </a:lnTo>
                      <a:lnTo>
                        <a:pt x="309" y="4882"/>
                      </a:lnTo>
                      <a:lnTo>
                        <a:pt x="319" y="4947"/>
                      </a:lnTo>
                      <a:lnTo>
                        <a:pt x="329" y="5085"/>
                      </a:lnTo>
                      <a:lnTo>
                        <a:pt x="338" y="5149"/>
                      </a:lnTo>
                      <a:lnTo>
                        <a:pt x="56" y="5191"/>
                      </a:lnTo>
                      <a:close/>
                      <a:moveTo>
                        <a:pt x="169" y="5754"/>
                      </a:moveTo>
                      <a:lnTo>
                        <a:pt x="148" y="5682"/>
                      </a:lnTo>
                      <a:lnTo>
                        <a:pt x="111" y="5545"/>
                      </a:lnTo>
                      <a:lnTo>
                        <a:pt x="98" y="5473"/>
                      </a:lnTo>
                      <a:lnTo>
                        <a:pt x="380" y="5417"/>
                      </a:lnTo>
                      <a:lnTo>
                        <a:pt x="392" y="5481"/>
                      </a:lnTo>
                      <a:lnTo>
                        <a:pt x="429" y="5618"/>
                      </a:lnTo>
                      <a:lnTo>
                        <a:pt x="450" y="5684"/>
                      </a:lnTo>
                      <a:lnTo>
                        <a:pt x="169" y="5754"/>
                      </a:lnTo>
                      <a:close/>
                      <a:moveTo>
                        <a:pt x="366" y="6303"/>
                      </a:moveTo>
                      <a:lnTo>
                        <a:pt x="335" y="6238"/>
                      </a:lnTo>
                      <a:lnTo>
                        <a:pt x="283" y="6101"/>
                      </a:lnTo>
                      <a:lnTo>
                        <a:pt x="253" y="6035"/>
                      </a:lnTo>
                      <a:lnTo>
                        <a:pt x="520" y="5937"/>
                      </a:lnTo>
                      <a:lnTo>
                        <a:pt x="551" y="6000"/>
                      </a:lnTo>
                      <a:lnTo>
                        <a:pt x="603" y="6127"/>
                      </a:lnTo>
                      <a:lnTo>
                        <a:pt x="633" y="6190"/>
                      </a:lnTo>
                      <a:lnTo>
                        <a:pt x="366" y="6303"/>
                      </a:lnTo>
                      <a:close/>
                      <a:moveTo>
                        <a:pt x="633" y="6810"/>
                      </a:moveTo>
                      <a:lnTo>
                        <a:pt x="593" y="6746"/>
                      </a:lnTo>
                      <a:lnTo>
                        <a:pt x="524" y="6620"/>
                      </a:lnTo>
                      <a:lnTo>
                        <a:pt x="493" y="6556"/>
                      </a:lnTo>
                      <a:lnTo>
                        <a:pt x="746" y="6430"/>
                      </a:lnTo>
                      <a:lnTo>
                        <a:pt x="809" y="6549"/>
                      </a:lnTo>
                      <a:lnTo>
                        <a:pt x="872" y="6668"/>
                      </a:lnTo>
                      <a:lnTo>
                        <a:pt x="633" y="6810"/>
                      </a:lnTo>
                      <a:close/>
                      <a:moveTo>
                        <a:pt x="970" y="7287"/>
                      </a:moveTo>
                      <a:lnTo>
                        <a:pt x="928" y="7233"/>
                      </a:lnTo>
                      <a:lnTo>
                        <a:pt x="844" y="7111"/>
                      </a:lnTo>
                      <a:lnTo>
                        <a:pt x="802" y="7048"/>
                      </a:lnTo>
                      <a:lnTo>
                        <a:pt x="1026" y="6894"/>
                      </a:lnTo>
                      <a:lnTo>
                        <a:pt x="1068" y="6947"/>
                      </a:lnTo>
                      <a:lnTo>
                        <a:pt x="1141" y="7057"/>
                      </a:lnTo>
                      <a:lnTo>
                        <a:pt x="1181" y="7119"/>
                      </a:lnTo>
                      <a:lnTo>
                        <a:pt x="970" y="7287"/>
                      </a:lnTo>
                      <a:close/>
                      <a:moveTo>
                        <a:pt x="1350" y="7723"/>
                      </a:moveTo>
                      <a:lnTo>
                        <a:pt x="1297" y="7670"/>
                      </a:lnTo>
                      <a:lnTo>
                        <a:pt x="1197" y="7565"/>
                      </a:lnTo>
                      <a:lnTo>
                        <a:pt x="1153" y="7512"/>
                      </a:lnTo>
                      <a:lnTo>
                        <a:pt x="1364" y="7330"/>
                      </a:lnTo>
                      <a:lnTo>
                        <a:pt x="1408" y="7380"/>
                      </a:lnTo>
                      <a:lnTo>
                        <a:pt x="1503" y="7475"/>
                      </a:lnTo>
                      <a:lnTo>
                        <a:pt x="1547" y="7527"/>
                      </a:lnTo>
                      <a:lnTo>
                        <a:pt x="1350" y="7723"/>
                      </a:lnTo>
                      <a:close/>
                      <a:moveTo>
                        <a:pt x="1801" y="8103"/>
                      </a:moveTo>
                      <a:lnTo>
                        <a:pt x="1746" y="8061"/>
                      </a:lnTo>
                      <a:lnTo>
                        <a:pt x="1630" y="7971"/>
                      </a:lnTo>
                      <a:lnTo>
                        <a:pt x="1575" y="7921"/>
                      </a:lnTo>
                      <a:lnTo>
                        <a:pt x="1758" y="7709"/>
                      </a:lnTo>
                      <a:lnTo>
                        <a:pt x="1969" y="7878"/>
                      </a:lnTo>
                      <a:lnTo>
                        <a:pt x="1801" y="8103"/>
                      </a:lnTo>
                      <a:close/>
                      <a:moveTo>
                        <a:pt x="2278" y="8413"/>
                      </a:moveTo>
                      <a:lnTo>
                        <a:pt x="2215" y="8379"/>
                      </a:lnTo>
                      <a:lnTo>
                        <a:pt x="2089" y="8300"/>
                      </a:lnTo>
                      <a:lnTo>
                        <a:pt x="2025" y="8258"/>
                      </a:lnTo>
                      <a:lnTo>
                        <a:pt x="2180" y="8019"/>
                      </a:lnTo>
                      <a:lnTo>
                        <a:pt x="2207" y="8040"/>
                      </a:lnTo>
                      <a:lnTo>
                        <a:pt x="2264" y="8078"/>
                      </a:lnTo>
                      <a:lnTo>
                        <a:pt x="2355" y="8128"/>
                      </a:lnTo>
                      <a:lnTo>
                        <a:pt x="2419" y="8160"/>
                      </a:lnTo>
                      <a:lnTo>
                        <a:pt x="2278" y="8413"/>
                      </a:lnTo>
                      <a:close/>
                      <a:moveTo>
                        <a:pt x="2799" y="8680"/>
                      </a:moveTo>
                      <a:lnTo>
                        <a:pt x="2734" y="8651"/>
                      </a:lnTo>
                      <a:lnTo>
                        <a:pt x="2597" y="8598"/>
                      </a:lnTo>
                      <a:lnTo>
                        <a:pt x="2532" y="8567"/>
                      </a:lnTo>
                      <a:lnTo>
                        <a:pt x="2658" y="8314"/>
                      </a:lnTo>
                      <a:lnTo>
                        <a:pt x="2722" y="8345"/>
                      </a:lnTo>
                      <a:lnTo>
                        <a:pt x="2848" y="8397"/>
                      </a:lnTo>
                      <a:lnTo>
                        <a:pt x="2911" y="8427"/>
                      </a:lnTo>
                      <a:lnTo>
                        <a:pt x="2799" y="8680"/>
                      </a:lnTo>
                      <a:close/>
                      <a:moveTo>
                        <a:pt x="3347" y="8863"/>
                      </a:moveTo>
                      <a:lnTo>
                        <a:pt x="3207" y="8820"/>
                      </a:lnTo>
                      <a:lnTo>
                        <a:pt x="3066" y="8778"/>
                      </a:lnTo>
                      <a:lnTo>
                        <a:pt x="3151" y="8511"/>
                      </a:lnTo>
                      <a:lnTo>
                        <a:pt x="3277" y="8554"/>
                      </a:lnTo>
                      <a:lnTo>
                        <a:pt x="3418" y="8596"/>
                      </a:lnTo>
                      <a:lnTo>
                        <a:pt x="3347" y="8863"/>
                      </a:lnTo>
                      <a:close/>
                      <a:moveTo>
                        <a:pt x="3924" y="8962"/>
                      </a:moveTo>
                      <a:lnTo>
                        <a:pt x="3776" y="8941"/>
                      </a:lnTo>
                      <a:lnTo>
                        <a:pt x="3642" y="8920"/>
                      </a:lnTo>
                      <a:lnTo>
                        <a:pt x="3699" y="8638"/>
                      </a:lnTo>
                      <a:lnTo>
                        <a:pt x="3832" y="8659"/>
                      </a:lnTo>
                      <a:lnTo>
                        <a:pt x="3966" y="8680"/>
                      </a:lnTo>
                      <a:lnTo>
                        <a:pt x="3924" y="8962"/>
                      </a:lnTo>
                      <a:close/>
                      <a:moveTo>
                        <a:pt x="4501" y="9004"/>
                      </a:moveTo>
                      <a:lnTo>
                        <a:pt x="4427" y="9004"/>
                      </a:lnTo>
                      <a:lnTo>
                        <a:pt x="4280" y="8999"/>
                      </a:lnTo>
                      <a:lnTo>
                        <a:pt x="4206" y="8989"/>
                      </a:lnTo>
                      <a:lnTo>
                        <a:pt x="4219" y="8709"/>
                      </a:lnTo>
                      <a:lnTo>
                        <a:pt x="4285" y="8710"/>
                      </a:lnTo>
                      <a:lnTo>
                        <a:pt x="4422" y="8720"/>
                      </a:lnTo>
                      <a:lnTo>
                        <a:pt x="4486" y="8722"/>
                      </a:lnTo>
                      <a:lnTo>
                        <a:pt x="4486" y="9004"/>
                      </a:lnTo>
                      <a:lnTo>
                        <a:pt x="4501" y="900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Rectangle 43"/>
                <p:cNvSpPr>
                  <a:spLocks noChangeArrowheads="1"/>
                </p:cNvSpPr>
                <p:nvPr/>
              </p:nvSpPr>
              <p:spPr>
                <a:xfrm>
                  <a:off x="5145" y="3806"/>
                  <a:ext cx="471" cy="23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44"/>
                <p:cNvSpPr>
                  <a:spLocks noEditPoints="1"/>
                </p:cNvSpPr>
                <p:nvPr/>
              </p:nvSpPr>
              <p:spPr>
                <a:xfrm>
                  <a:off x="5122" y="3782"/>
                  <a:ext cx="518" cy="277"/>
                </a:xfrm>
                <a:custGeom>
                  <a:avLst/>
                  <a:gdLst>
                    <a:gd name="T0" fmla="*/ 282 w 3109"/>
                    <a:gd name="T1" fmla="*/ 1379 h 1660"/>
                    <a:gd name="T2" fmla="*/ 2827 w 3109"/>
                    <a:gd name="T3" fmla="*/ 1379 h 1660"/>
                    <a:gd name="T4" fmla="*/ 2827 w 3109"/>
                    <a:gd name="T5" fmla="*/ 267 h 1660"/>
                    <a:gd name="T6" fmla="*/ 282 w 3109"/>
                    <a:gd name="T7" fmla="*/ 267 h 1660"/>
                    <a:gd name="T8" fmla="*/ 282 w 3109"/>
                    <a:gd name="T9" fmla="*/ 1379 h 1660"/>
                    <a:gd name="T10" fmla="*/ 3109 w 3109"/>
                    <a:gd name="T11" fmla="*/ 1660 h 1660"/>
                    <a:gd name="T12" fmla="*/ 0 w 3109"/>
                    <a:gd name="T13" fmla="*/ 1660 h 1660"/>
                    <a:gd name="T14" fmla="*/ 0 w 3109"/>
                    <a:gd name="T15" fmla="*/ 0 h 1660"/>
                    <a:gd name="T16" fmla="*/ 3109 w 3109"/>
                    <a:gd name="T17" fmla="*/ 0 h 1660"/>
                    <a:gd name="T18" fmla="*/ 3109 w 3109"/>
                    <a:gd name="T19" fmla="*/ 1660 h 16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09" h="1660">
                      <a:moveTo>
                        <a:pt x="282" y="1379"/>
                      </a:moveTo>
                      <a:lnTo>
                        <a:pt x="2827" y="1379"/>
                      </a:lnTo>
                      <a:lnTo>
                        <a:pt x="2827" y="267"/>
                      </a:lnTo>
                      <a:lnTo>
                        <a:pt x="282" y="267"/>
                      </a:lnTo>
                      <a:lnTo>
                        <a:pt x="282" y="1379"/>
                      </a:lnTo>
                      <a:close/>
                      <a:moveTo>
                        <a:pt x="3109" y="1660"/>
                      </a:moveTo>
                      <a:lnTo>
                        <a:pt x="0" y="1660"/>
                      </a:lnTo>
                      <a:lnTo>
                        <a:pt x="0" y="0"/>
                      </a:lnTo>
                      <a:lnTo>
                        <a:pt x="3109" y="0"/>
                      </a:lnTo>
                      <a:lnTo>
                        <a:pt x="3109" y="1660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45"/>
                <p:cNvSpPr/>
                <p:nvPr/>
              </p:nvSpPr>
              <p:spPr>
                <a:xfrm>
                  <a:off x="5232" y="4043"/>
                  <a:ext cx="295" cy="143"/>
                </a:xfrm>
                <a:custGeom>
                  <a:avLst/>
                  <a:gdLst>
                    <a:gd name="T0" fmla="*/ 1772 w 1772"/>
                    <a:gd name="T1" fmla="*/ 0 h 858"/>
                    <a:gd name="T2" fmla="*/ 0 w 1772"/>
                    <a:gd name="T3" fmla="*/ 0 h 858"/>
                    <a:gd name="T4" fmla="*/ 0 w 1772"/>
                    <a:gd name="T5" fmla="*/ 422 h 858"/>
                    <a:gd name="T6" fmla="*/ 1 w 1772"/>
                    <a:gd name="T7" fmla="*/ 466 h 858"/>
                    <a:gd name="T8" fmla="*/ 19 w 1772"/>
                    <a:gd name="T9" fmla="*/ 552 h 858"/>
                    <a:gd name="T10" fmla="*/ 53 w 1772"/>
                    <a:gd name="T11" fmla="*/ 630 h 858"/>
                    <a:gd name="T12" fmla="*/ 99 w 1772"/>
                    <a:gd name="T13" fmla="*/ 699 h 858"/>
                    <a:gd name="T14" fmla="*/ 160 w 1772"/>
                    <a:gd name="T15" fmla="*/ 759 h 858"/>
                    <a:gd name="T16" fmla="*/ 229 w 1772"/>
                    <a:gd name="T17" fmla="*/ 806 h 858"/>
                    <a:gd name="T18" fmla="*/ 307 w 1772"/>
                    <a:gd name="T19" fmla="*/ 839 h 858"/>
                    <a:gd name="T20" fmla="*/ 392 w 1772"/>
                    <a:gd name="T21" fmla="*/ 857 h 858"/>
                    <a:gd name="T22" fmla="*/ 436 w 1772"/>
                    <a:gd name="T23" fmla="*/ 858 h 858"/>
                    <a:gd name="T24" fmla="*/ 1322 w 1772"/>
                    <a:gd name="T25" fmla="*/ 858 h 858"/>
                    <a:gd name="T26" fmla="*/ 1367 w 1772"/>
                    <a:gd name="T27" fmla="*/ 857 h 858"/>
                    <a:gd name="T28" fmla="*/ 1452 w 1772"/>
                    <a:gd name="T29" fmla="*/ 839 h 858"/>
                    <a:gd name="T30" fmla="*/ 1530 w 1772"/>
                    <a:gd name="T31" fmla="*/ 806 h 858"/>
                    <a:gd name="T32" fmla="*/ 1599 w 1772"/>
                    <a:gd name="T33" fmla="*/ 759 h 858"/>
                    <a:gd name="T34" fmla="*/ 1659 w 1772"/>
                    <a:gd name="T35" fmla="*/ 699 h 858"/>
                    <a:gd name="T36" fmla="*/ 1706 w 1772"/>
                    <a:gd name="T37" fmla="*/ 630 h 858"/>
                    <a:gd name="T38" fmla="*/ 1740 w 1772"/>
                    <a:gd name="T39" fmla="*/ 552 h 858"/>
                    <a:gd name="T40" fmla="*/ 1757 w 1772"/>
                    <a:gd name="T41" fmla="*/ 466 h 858"/>
                    <a:gd name="T42" fmla="*/ 1759 w 1772"/>
                    <a:gd name="T43" fmla="*/ 422 h 858"/>
                    <a:gd name="T44" fmla="*/ 1759 w 1772"/>
                    <a:gd name="T45" fmla="*/ 0 h 858"/>
                    <a:gd name="T46" fmla="*/ 1772 w 1772"/>
                    <a:gd name="T47" fmla="*/ 0 h 8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772" h="858">
                      <a:moveTo>
                        <a:pt x="1772" y="0"/>
                      </a:moveTo>
                      <a:lnTo>
                        <a:pt x="0" y="0"/>
                      </a:lnTo>
                      <a:lnTo>
                        <a:pt x="0" y="422"/>
                      </a:lnTo>
                      <a:lnTo>
                        <a:pt x="1" y="466"/>
                      </a:lnTo>
                      <a:lnTo>
                        <a:pt x="19" y="552"/>
                      </a:lnTo>
                      <a:lnTo>
                        <a:pt x="53" y="630"/>
                      </a:lnTo>
                      <a:lnTo>
                        <a:pt x="99" y="699"/>
                      </a:lnTo>
                      <a:lnTo>
                        <a:pt x="160" y="759"/>
                      </a:lnTo>
                      <a:lnTo>
                        <a:pt x="229" y="806"/>
                      </a:lnTo>
                      <a:lnTo>
                        <a:pt x="307" y="839"/>
                      </a:lnTo>
                      <a:lnTo>
                        <a:pt x="392" y="857"/>
                      </a:lnTo>
                      <a:lnTo>
                        <a:pt x="436" y="858"/>
                      </a:lnTo>
                      <a:lnTo>
                        <a:pt x="1322" y="858"/>
                      </a:lnTo>
                      <a:lnTo>
                        <a:pt x="1367" y="857"/>
                      </a:lnTo>
                      <a:lnTo>
                        <a:pt x="1452" y="839"/>
                      </a:lnTo>
                      <a:lnTo>
                        <a:pt x="1530" y="806"/>
                      </a:lnTo>
                      <a:lnTo>
                        <a:pt x="1599" y="759"/>
                      </a:lnTo>
                      <a:lnTo>
                        <a:pt x="1659" y="699"/>
                      </a:lnTo>
                      <a:lnTo>
                        <a:pt x="1706" y="630"/>
                      </a:lnTo>
                      <a:lnTo>
                        <a:pt x="1740" y="552"/>
                      </a:lnTo>
                      <a:lnTo>
                        <a:pt x="1757" y="466"/>
                      </a:lnTo>
                      <a:lnTo>
                        <a:pt x="1759" y="422"/>
                      </a:lnTo>
                      <a:lnTo>
                        <a:pt x="1759" y="0"/>
                      </a:lnTo>
                      <a:lnTo>
                        <a:pt x="17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46"/>
                <p:cNvSpPr>
                  <a:spLocks noEditPoints="1"/>
                </p:cNvSpPr>
                <p:nvPr/>
              </p:nvSpPr>
              <p:spPr>
                <a:xfrm>
                  <a:off x="5211" y="4019"/>
                  <a:ext cx="342" cy="190"/>
                </a:xfrm>
                <a:custGeom>
                  <a:avLst/>
                  <a:gdLst>
                    <a:gd name="T0" fmla="*/ 267 w 2054"/>
                    <a:gd name="T1" fmla="*/ 280 h 1139"/>
                    <a:gd name="T2" fmla="*/ 267 w 2054"/>
                    <a:gd name="T3" fmla="*/ 562 h 1139"/>
                    <a:gd name="T4" fmla="*/ 268 w 2054"/>
                    <a:gd name="T5" fmla="*/ 594 h 1139"/>
                    <a:gd name="T6" fmla="*/ 280 w 2054"/>
                    <a:gd name="T7" fmla="*/ 652 h 1139"/>
                    <a:gd name="T8" fmla="*/ 304 w 2054"/>
                    <a:gd name="T9" fmla="*/ 705 h 1139"/>
                    <a:gd name="T10" fmla="*/ 337 w 2054"/>
                    <a:gd name="T11" fmla="*/ 753 h 1139"/>
                    <a:gd name="T12" fmla="*/ 377 w 2054"/>
                    <a:gd name="T13" fmla="*/ 792 h 1139"/>
                    <a:gd name="T14" fmla="*/ 425 w 2054"/>
                    <a:gd name="T15" fmla="*/ 824 h 1139"/>
                    <a:gd name="T16" fmla="*/ 478 w 2054"/>
                    <a:gd name="T17" fmla="*/ 845 h 1139"/>
                    <a:gd name="T18" fmla="*/ 533 w 2054"/>
                    <a:gd name="T19" fmla="*/ 856 h 1139"/>
                    <a:gd name="T20" fmla="*/ 562 w 2054"/>
                    <a:gd name="T21" fmla="*/ 857 h 1139"/>
                    <a:gd name="T22" fmla="*/ 1448 w 2054"/>
                    <a:gd name="T23" fmla="*/ 857 h 1139"/>
                    <a:gd name="T24" fmla="*/ 1480 w 2054"/>
                    <a:gd name="T25" fmla="*/ 856 h 1139"/>
                    <a:gd name="T26" fmla="*/ 1539 w 2054"/>
                    <a:gd name="T27" fmla="*/ 844 h 1139"/>
                    <a:gd name="T28" fmla="*/ 1591 w 2054"/>
                    <a:gd name="T29" fmla="*/ 820 h 1139"/>
                    <a:gd name="T30" fmla="*/ 1639 w 2054"/>
                    <a:gd name="T31" fmla="*/ 788 h 1139"/>
                    <a:gd name="T32" fmla="*/ 1678 w 2054"/>
                    <a:gd name="T33" fmla="*/ 747 h 1139"/>
                    <a:gd name="T34" fmla="*/ 1710 w 2054"/>
                    <a:gd name="T35" fmla="*/ 699 h 1139"/>
                    <a:gd name="T36" fmla="*/ 1732 w 2054"/>
                    <a:gd name="T37" fmla="*/ 646 h 1139"/>
                    <a:gd name="T38" fmla="*/ 1742 w 2054"/>
                    <a:gd name="T39" fmla="*/ 590 h 1139"/>
                    <a:gd name="T40" fmla="*/ 1743 w 2054"/>
                    <a:gd name="T41" fmla="*/ 562 h 1139"/>
                    <a:gd name="T42" fmla="*/ 1743 w 2054"/>
                    <a:gd name="T43" fmla="*/ 280 h 1139"/>
                    <a:gd name="T44" fmla="*/ 267 w 2054"/>
                    <a:gd name="T45" fmla="*/ 280 h 1139"/>
                    <a:gd name="T46" fmla="*/ 1463 w 2054"/>
                    <a:gd name="T47" fmla="*/ 1139 h 1139"/>
                    <a:gd name="T48" fmla="*/ 577 w 2054"/>
                    <a:gd name="T49" fmla="*/ 1139 h 1139"/>
                    <a:gd name="T50" fmla="*/ 546 w 2054"/>
                    <a:gd name="T51" fmla="*/ 1138 h 1139"/>
                    <a:gd name="T52" fmla="*/ 487 w 2054"/>
                    <a:gd name="T53" fmla="*/ 1132 h 1139"/>
                    <a:gd name="T54" fmla="*/ 430 w 2054"/>
                    <a:gd name="T55" fmla="*/ 1120 h 1139"/>
                    <a:gd name="T56" fmla="*/ 376 w 2054"/>
                    <a:gd name="T57" fmla="*/ 1103 h 1139"/>
                    <a:gd name="T58" fmla="*/ 324 w 2054"/>
                    <a:gd name="T59" fmla="*/ 1080 h 1139"/>
                    <a:gd name="T60" fmla="*/ 275 w 2054"/>
                    <a:gd name="T61" fmla="*/ 1054 h 1139"/>
                    <a:gd name="T62" fmla="*/ 229 w 2054"/>
                    <a:gd name="T63" fmla="*/ 1022 h 1139"/>
                    <a:gd name="T64" fmla="*/ 186 w 2054"/>
                    <a:gd name="T65" fmla="*/ 986 h 1139"/>
                    <a:gd name="T66" fmla="*/ 147 w 2054"/>
                    <a:gd name="T67" fmla="*/ 946 h 1139"/>
                    <a:gd name="T68" fmla="*/ 113 w 2054"/>
                    <a:gd name="T69" fmla="*/ 904 h 1139"/>
                    <a:gd name="T70" fmla="*/ 82 w 2054"/>
                    <a:gd name="T71" fmla="*/ 857 h 1139"/>
                    <a:gd name="T72" fmla="*/ 56 w 2054"/>
                    <a:gd name="T73" fmla="*/ 808 h 1139"/>
                    <a:gd name="T74" fmla="*/ 33 w 2054"/>
                    <a:gd name="T75" fmla="*/ 757 h 1139"/>
                    <a:gd name="T76" fmla="*/ 18 w 2054"/>
                    <a:gd name="T77" fmla="*/ 703 h 1139"/>
                    <a:gd name="T78" fmla="*/ 6 w 2054"/>
                    <a:gd name="T79" fmla="*/ 647 h 1139"/>
                    <a:gd name="T80" fmla="*/ 0 w 2054"/>
                    <a:gd name="T81" fmla="*/ 590 h 1139"/>
                    <a:gd name="T82" fmla="*/ 0 w 2054"/>
                    <a:gd name="T83" fmla="*/ 562 h 1139"/>
                    <a:gd name="T84" fmla="*/ 0 w 2054"/>
                    <a:gd name="T85" fmla="*/ 0 h 1139"/>
                    <a:gd name="T86" fmla="*/ 2054 w 2054"/>
                    <a:gd name="T87" fmla="*/ 0 h 1139"/>
                    <a:gd name="T88" fmla="*/ 2054 w 2054"/>
                    <a:gd name="T89" fmla="*/ 562 h 1139"/>
                    <a:gd name="T90" fmla="*/ 2051 w 2054"/>
                    <a:gd name="T91" fmla="*/ 593 h 1139"/>
                    <a:gd name="T92" fmla="*/ 2043 w 2054"/>
                    <a:gd name="T93" fmla="*/ 651 h 1139"/>
                    <a:gd name="T94" fmla="*/ 2030 w 2054"/>
                    <a:gd name="T95" fmla="*/ 708 h 1139"/>
                    <a:gd name="T96" fmla="*/ 2011 w 2054"/>
                    <a:gd name="T97" fmla="*/ 762 h 1139"/>
                    <a:gd name="T98" fmla="*/ 1988 w 2054"/>
                    <a:gd name="T99" fmla="*/ 814 h 1139"/>
                    <a:gd name="T100" fmla="*/ 1961 w 2054"/>
                    <a:gd name="T101" fmla="*/ 864 h 1139"/>
                    <a:gd name="T102" fmla="*/ 1929 w 2054"/>
                    <a:gd name="T103" fmla="*/ 909 h 1139"/>
                    <a:gd name="T104" fmla="*/ 1893 w 2054"/>
                    <a:gd name="T105" fmla="*/ 952 h 1139"/>
                    <a:gd name="T106" fmla="*/ 1854 w 2054"/>
                    <a:gd name="T107" fmla="*/ 990 h 1139"/>
                    <a:gd name="T108" fmla="*/ 1811 w 2054"/>
                    <a:gd name="T109" fmla="*/ 1026 h 1139"/>
                    <a:gd name="T110" fmla="*/ 1764 w 2054"/>
                    <a:gd name="T111" fmla="*/ 1057 h 1139"/>
                    <a:gd name="T112" fmla="*/ 1715 w 2054"/>
                    <a:gd name="T113" fmla="*/ 1083 h 1139"/>
                    <a:gd name="T114" fmla="*/ 1663 w 2054"/>
                    <a:gd name="T115" fmla="*/ 1104 h 1139"/>
                    <a:gd name="T116" fmla="*/ 1608 w 2054"/>
                    <a:gd name="T117" fmla="*/ 1121 h 1139"/>
                    <a:gd name="T118" fmla="*/ 1551 w 2054"/>
                    <a:gd name="T119" fmla="*/ 1133 h 1139"/>
                    <a:gd name="T120" fmla="*/ 1492 w 2054"/>
                    <a:gd name="T121" fmla="*/ 1138 h 1139"/>
                    <a:gd name="T122" fmla="*/ 1463 w 2054"/>
                    <a:gd name="T123" fmla="*/ 1139 h 1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054" h="1139">
                      <a:moveTo>
                        <a:pt x="267" y="280"/>
                      </a:moveTo>
                      <a:lnTo>
                        <a:pt x="267" y="562"/>
                      </a:lnTo>
                      <a:lnTo>
                        <a:pt x="268" y="594"/>
                      </a:lnTo>
                      <a:lnTo>
                        <a:pt x="280" y="652"/>
                      </a:lnTo>
                      <a:lnTo>
                        <a:pt x="304" y="705"/>
                      </a:lnTo>
                      <a:lnTo>
                        <a:pt x="337" y="753"/>
                      </a:lnTo>
                      <a:lnTo>
                        <a:pt x="377" y="792"/>
                      </a:lnTo>
                      <a:lnTo>
                        <a:pt x="425" y="824"/>
                      </a:lnTo>
                      <a:lnTo>
                        <a:pt x="478" y="845"/>
                      </a:lnTo>
                      <a:lnTo>
                        <a:pt x="533" y="856"/>
                      </a:lnTo>
                      <a:lnTo>
                        <a:pt x="562" y="857"/>
                      </a:lnTo>
                      <a:lnTo>
                        <a:pt x="1448" y="857"/>
                      </a:lnTo>
                      <a:lnTo>
                        <a:pt x="1480" y="856"/>
                      </a:lnTo>
                      <a:lnTo>
                        <a:pt x="1539" y="844"/>
                      </a:lnTo>
                      <a:lnTo>
                        <a:pt x="1591" y="820"/>
                      </a:lnTo>
                      <a:lnTo>
                        <a:pt x="1639" y="788"/>
                      </a:lnTo>
                      <a:lnTo>
                        <a:pt x="1678" y="747"/>
                      </a:lnTo>
                      <a:lnTo>
                        <a:pt x="1710" y="699"/>
                      </a:lnTo>
                      <a:lnTo>
                        <a:pt x="1732" y="646"/>
                      </a:lnTo>
                      <a:lnTo>
                        <a:pt x="1742" y="590"/>
                      </a:lnTo>
                      <a:lnTo>
                        <a:pt x="1743" y="562"/>
                      </a:lnTo>
                      <a:lnTo>
                        <a:pt x="1743" y="280"/>
                      </a:lnTo>
                      <a:lnTo>
                        <a:pt x="267" y="280"/>
                      </a:lnTo>
                      <a:close/>
                      <a:moveTo>
                        <a:pt x="1463" y="1139"/>
                      </a:moveTo>
                      <a:lnTo>
                        <a:pt x="577" y="1139"/>
                      </a:lnTo>
                      <a:lnTo>
                        <a:pt x="546" y="1138"/>
                      </a:lnTo>
                      <a:lnTo>
                        <a:pt x="487" y="1132"/>
                      </a:lnTo>
                      <a:lnTo>
                        <a:pt x="430" y="1120"/>
                      </a:lnTo>
                      <a:lnTo>
                        <a:pt x="376" y="1103"/>
                      </a:lnTo>
                      <a:lnTo>
                        <a:pt x="324" y="1080"/>
                      </a:lnTo>
                      <a:lnTo>
                        <a:pt x="275" y="1054"/>
                      </a:lnTo>
                      <a:lnTo>
                        <a:pt x="229" y="1022"/>
                      </a:lnTo>
                      <a:lnTo>
                        <a:pt x="186" y="986"/>
                      </a:lnTo>
                      <a:lnTo>
                        <a:pt x="147" y="946"/>
                      </a:lnTo>
                      <a:lnTo>
                        <a:pt x="113" y="904"/>
                      </a:lnTo>
                      <a:lnTo>
                        <a:pt x="82" y="857"/>
                      </a:lnTo>
                      <a:lnTo>
                        <a:pt x="56" y="808"/>
                      </a:lnTo>
                      <a:lnTo>
                        <a:pt x="33" y="757"/>
                      </a:lnTo>
                      <a:lnTo>
                        <a:pt x="18" y="703"/>
                      </a:lnTo>
                      <a:lnTo>
                        <a:pt x="6" y="647"/>
                      </a:lnTo>
                      <a:lnTo>
                        <a:pt x="0" y="590"/>
                      </a:lnTo>
                      <a:lnTo>
                        <a:pt x="0" y="562"/>
                      </a:lnTo>
                      <a:lnTo>
                        <a:pt x="0" y="0"/>
                      </a:lnTo>
                      <a:lnTo>
                        <a:pt x="2054" y="0"/>
                      </a:lnTo>
                      <a:lnTo>
                        <a:pt x="2054" y="562"/>
                      </a:lnTo>
                      <a:lnTo>
                        <a:pt x="2051" y="593"/>
                      </a:lnTo>
                      <a:lnTo>
                        <a:pt x="2043" y="651"/>
                      </a:lnTo>
                      <a:lnTo>
                        <a:pt x="2030" y="708"/>
                      </a:lnTo>
                      <a:lnTo>
                        <a:pt x="2011" y="762"/>
                      </a:lnTo>
                      <a:lnTo>
                        <a:pt x="1988" y="814"/>
                      </a:lnTo>
                      <a:lnTo>
                        <a:pt x="1961" y="864"/>
                      </a:lnTo>
                      <a:lnTo>
                        <a:pt x="1929" y="909"/>
                      </a:lnTo>
                      <a:lnTo>
                        <a:pt x="1893" y="952"/>
                      </a:lnTo>
                      <a:lnTo>
                        <a:pt x="1854" y="990"/>
                      </a:lnTo>
                      <a:lnTo>
                        <a:pt x="1811" y="1026"/>
                      </a:lnTo>
                      <a:lnTo>
                        <a:pt x="1764" y="1057"/>
                      </a:lnTo>
                      <a:lnTo>
                        <a:pt x="1715" y="1083"/>
                      </a:lnTo>
                      <a:lnTo>
                        <a:pt x="1663" y="1104"/>
                      </a:lnTo>
                      <a:lnTo>
                        <a:pt x="1608" y="1121"/>
                      </a:lnTo>
                      <a:lnTo>
                        <a:pt x="1551" y="1133"/>
                      </a:lnTo>
                      <a:lnTo>
                        <a:pt x="1492" y="1138"/>
                      </a:lnTo>
                      <a:lnTo>
                        <a:pt x="1463" y="1139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47"/>
                <p:cNvSpPr/>
                <p:nvPr/>
              </p:nvSpPr>
              <p:spPr>
                <a:xfrm>
                  <a:off x="4895" y="2732"/>
                  <a:ext cx="970" cy="1072"/>
                </a:xfrm>
                <a:custGeom>
                  <a:avLst/>
                  <a:gdLst>
                    <a:gd name="T0" fmla="*/ 5818 w 5819"/>
                    <a:gd name="T1" fmla="*/ 2879 h 6432"/>
                    <a:gd name="T2" fmla="*/ 5794 w 5819"/>
                    <a:gd name="T3" fmla="*/ 2568 h 6432"/>
                    <a:gd name="T4" fmla="*/ 5741 w 5819"/>
                    <a:gd name="T5" fmla="*/ 2268 h 6432"/>
                    <a:gd name="T6" fmla="*/ 5657 w 5819"/>
                    <a:gd name="T7" fmla="*/ 1980 h 6432"/>
                    <a:gd name="T8" fmla="*/ 5548 w 5819"/>
                    <a:gd name="T9" fmla="*/ 1704 h 6432"/>
                    <a:gd name="T10" fmla="*/ 5412 w 5819"/>
                    <a:gd name="T11" fmla="*/ 1444 h 6432"/>
                    <a:gd name="T12" fmla="*/ 5252 w 5819"/>
                    <a:gd name="T13" fmla="*/ 1199 h 6432"/>
                    <a:gd name="T14" fmla="*/ 5071 w 5819"/>
                    <a:gd name="T15" fmla="*/ 972 h 6432"/>
                    <a:gd name="T16" fmla="*/ 4868 w 5819"/>
                    <a:gd name="T17" fmla="*/ 765 h 6432"/>
                    <a:gd name="T18" fmla="*/ 4646 w 5819"/>
                    <a:gd name="T19" fmla="*/ 580 h 6432"/>
                    <a:gd name="T20" fmla="*/ 4406 w 5819"/>
                    <a:gd name="T21" fmla="*/ 417 h 6432"/>
                    <a:gd name="T22" fmla="*/ 4151 w 5819"/>
                    <a:gd name="T23" fmla="*/ 279 h 6432"/>
                    <a:gd name="T24" fmla="*/ 3881 w 5819"/>
                    <a:gd name="T25" fmla="*/ 166 h 6432"/>
                    <a:gd name="T26" fmla="*/ 3598 w 5819"/>
                    <a:gd name="T27" fmla="*/ 81 h 6432"/>
                    <a:gd name="T28" fmla="*/ 3304 w 5819"/>
                    <a:gd name="T29" fmla="*/ 26 h 6432"/>
                    <a:gd name="T30" fmla="*/ 3000 w 5819"/>
                    <a:gd name="T31" fmla="*/ 0 h 6432"/>
                    <a:gd name="T32" fmla="*/ 2767 w 5819"/>
                    <a:gd name="T33" fmla="*/ 4 h 6432"/>
                    <a:gd name="T34" fmla="*/ 2567 w 5819"/>
                    <a:gd name="T35" fmla="*/ 20 h 6432"/>
                    <a:gd name="T36" fmla="*/ 2306 w 5819"/>
                    <a:gd name="T37" fmla="*/ 65 h 6432"/>
                    <a:gd name="T38" fmla="*/ 2052 w 5819"/>
                    <a:gd name="T39" fmla="*/ 132 h 6432"/>
                    <a:gd name="T40" fmla="*/ 1808 w 5819"/>
                    <a:gd name="T41" fmla="*/ 223 h 6432"/>
                    <a:gd name="T42" fmla="*/ 1574 w 5819"/>
                    <a:gd name="T43" fmla="*/ 335 h 6432"/>
                    <a:gd name="T44" fmla="*/ 1351 w 5819"/>
                    <a:gd name="T45" fmla="*/ 466 h 6432"/>
                    <a:gd name="T46" fmla="*/ 1140 w 5819"/>
                    <a:gd name="T47" fmla="*/ 617 h 6432"/>
                    <a:gd name="T48" fmla="*/ 944 w 5819"/>
                    <a:gd name="T49" fmla="*/ 785 h 6432"/>
                    <a:gd name="T50" fmla="*/ 763 w 5819"/>
                    <a:gd name="T51" fmla="*/ 970 h 6432"/>
                    <a:gd name="T52" fmla="*/ 598 w 5819"/>
                    <a:gd name="T53" fmla="*/ 1169 h 6432"/>
                    <a:gd name="T54" fmla="*/ 451 w 5819"/>
                    <a:gd name="T55" fmla="*/ 1384 h 6432"/>
                    <a:gd name="T56" fmla="*/ 322 w 5819"/>
                    <a:gd name="T57" fmla="*/ 1610 h 6432"/>
                    <a:gd name="T58" fmla="*/ 212 w 5819"/>
                    <a:gd name="T59" fmla="*/ 1849 h 6432"/>
                    <a:gd name="T60" fmla="*/ 125 w 5819"/>
                    <a:gd name="T61" fmla="*/ 2098 h 6432"/>
                    <a:gd name="T62" fmla="*/ 58 w 5819"/>
                    <a:gd name="T63" fmla="*/ 2356 h 6432"/>
                    <a:gd name="T64" fmla="*/ 16 w 5819"/>
                    <a:gd name="T65" fmla="*/ 2622 h 6432"/>
                    <a:gd name="T66" fmla="*/ 5 w 5819"/>
                    <a:gd name="T67" fmla="*/ 2759 h 6432"/>
                    <a:gd name="T68" fmla="*/ 1 w 5819"/>
                    <a:gd name="T69" fmla="*/ 3035 h 6432"/>
                    <a:gd name="T70" fmla="*/ 21 w 5819"/>
                    <a:gd name="T71" fmla="*/ 3302 h 6432"/>
                    <a:gd name="T72" fmla="*/ 62 w 5819"/>
                    <a:gd name="T73" fmla="*/ 3560 h 6432"/>
                    <a:gd name="T74" fmla="*/ 126 w 5819"/>
                    <a:gd name="T75" fmla="*/ 3810 h 6432"/>
                    <a:gd name="T76" fmla="*/ 210 w 5819"/>
                    <a:gd name="T77" fmla="*/ 4051 h 6432"/>
                    <a:gd name="T78" fmla="*/ 315 w 5819"/>
                    <a:gd name="T79" fmla="*/ 4282 h 6432"/>
                    <a:gd name="T80" fmla="*/ 439 w 5819"/>
                    <a:gd name="T81" fmla="*/ 4502 h 6432"/>
                    <a:gd name="T82" fmla="*/ 544 w 5819"/>
                    <a:gd name="T83" fmla="*/ 4660 h 6432"/>
                    <a:gd name="T84" fmla="*/ 672 w 5819"/>
                    <a:gd name="T85" fmla="*/ 4829 h 6432"/>
                    <a:gd name="T86" fmla="*/ 1010 w 5819"/>
                    <a:gd name="T87" fmla="*/ 5200 h 6432"/>
                    <a:gd name="T88" fmla="*/ 1214 w 5819"/>
                    <a:gd name="T89" fmla="*/ 5438 h 6432"/>
                    <a:gd name="T90" fmla="*/ 1307 w 5819"/>
                    <a:gd name="T91" fmla="*/ 5597 h 6432"/>
                    <a:gd name="T92" fmla="*/ 1382 w 5819"/>
                    <a:gd name="T93" fmla="*/ 5795 h 6432"/>
                    <a:gd name="T94" fmla="*/ 1435 w 5819"/>
                    <a:gd name="T95" fmla="*/ 6048 h 6432"/>
                    <a:gd name="T96" fmla="*/ 1486 w 5819"/>
                    <a:gd name="T97" fmla="*/ 6432 h 6432"/>
                    <a:gd name="T98" fmla="*/ 4342 w 5819"/>
                    <a:gd name="T99" fmla="*/ 6207 h 6432"/>
                    <a:gd name="T100" fmla="*/ 4379 w 5819"/>
                    <a:gd name="T101" fmla="*/ 5989 h 6432"/>
                    <a:gd name="T102" fmla="*/ 4447 w 5819"/>
                    <a:gd name="T103" fmla="*/ 5754 h 6432"/>
                    <a:gd name="T104" fmla="*/ 4535 w 5819"/>
                    <a:gd name="T105" fmla="*/ 5565 h 6432"/>
                    <a:gd name="T106" fmla="*/ 4642 w 5819"/>
                    <a:gd name="T107" fmla="*/ 5404 h 6432"/>
                    <a:gd name="T108" fmla="*/ 4869 w 5819"/>
                    <a:gd name="T109" fmla="*/ 5140 h 6432"/>
                    <a:gd name="T110" fmla="*/ 5150 w 5819"/>
                    <a:gd name="T111" fmla="*/ 4814 h 6432"/>
                    <a:gd name="T112" fmla="*/ 5284 w 5819"/>
                    <a:gd name="T113" fmla="*/ 4631 h 6432"/>
                    <a:gd name="T114" fmla="*/ 5459 w 5819"/>
                    <a:gd name="T115" fmla="*/ 4359 h 6432"/>
                    <a:gd name="T116" fmla="*/ 5643 w 5819"/>
                    <a:gd name="T117" fmla="*/ 3962 h 6432"/>
                    <a:gd name="T118" fmla="*/ 5764 w 5819"/>
                    <a:gd name="T119" fmla="*/ 3533 h 6432"/>
                    <a:gd name="T120" fmla="*/ 5818 w 5819"/>
                    <a:gd name="T121" fmla="*/ 3076 h 6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819" h="6432">
                      <a:moveTo>
                        <a:pt x="5819" y="2958"/>
                      </a:moveTo>
                      <a:lnTo>
                        <a:pt x="5818" y="2879"/>
                      </a:lnTo>
                      <a:lnTo>
                        <a:pt x="5810" y="2722"/>
                      </a:lnTo>
                      <a:lnTo>
                        <a:pt x="5794" y="2568"/>
                      </a:lnTo>
                      <a:lnTo>
                        <a:pt x="5771" y="2416"/>
                      </a:lnTo>
                      <a:lnTo>
                        <a:pt x="5741" y="2268"/>
                      </a:lnTo>
                      <a:lnTo>
                        <a:pt x="5703" y="2122"/>
                      </a:lnTo>
                      <a:lnTo>
                        <a:pt x="5657" y="1980"/>
                      </a:lnTo>
                      <a:lnTo>
                        <a:pt x="5606" y="1840"/>
                      </a:lnTo>
                      <a:lnTo>
                        <a:pt x="5548" y="1704"/>
                      </a:lnTo>
                      <a:lnTo>
                        <a:pt x="5483" y="1571"/>
                      </a:lnTo>
                      <a:lnTo>
                        <a:pt x="5412" y="1444"/>
                      </a:lnTo>
                      <a:lnTo>
                        <a:pt x="5336" y="1319"/>
                      </a:lnTo>
                      <a:lnTo>
                        <a:pt x="5252" y="1199"/>
                      </a:lnTo>
                      <a:lnTo>
                        <a:pt x="5165" y="1083"/>
                      </a:lnTo>
                      <a:lnTo>
                        <a:pt x="5071" y="972"/>
                      </a:lnTo>
                      <a:lnTo>
                        <a:pt x="4972" y="867"/>
                      </a:lnTo>
                      <a:lnTo>
                        <a:pt x="4868" y="765"/>
                      </a:lnTo>
                      <a:lnTo>
                        <a:pt x="4760" y="670"/>
                      </a:lnTo>
                      <a:lnTo>
                        <a:pt x="4646" y="580"/>
                      </a:lnTo>
                      <a:lnTo>
                        <a:pt x="4529" y="495"/>
                      </a:lnTo>
                      <a:lnTo>
                        <a:pt x="4406" y="417"/>
                      </a:lnTo>
                      <a:lnTo>
                        <a:pt x="4281" y="344"/>
                      </a:lnTo>
                      <a:lnTo>
                        <a:pt x="4151" y="279"/>
                      </a:lnTo>
                      <a:lnTo>
                        <a:pt x="4018" y="219"/>
                      </a:lnTo>
                      <a:lnTo>
                        <a:pt x="3881" y="166"/>
                      </a:lnTo>
                      <a:lnTo>
                        <a:pt x="3741" y="120"/>
                      </a:lnTo>
                      <a:lnTo>
                        <a:pt x="3598" y="81"/>
                      </a:lnTo>
                      <a:lnTo>
                        <a:pt x="3453" y="49"/>
                      </a:lnTo>
                      <a:lnTo>
                        <a:pt x="3304" y="26"/>
                      </a:lnTo>
                      <a:lnTo>
                        <a:pt x="3153" y="9"/>
                      </a:lnTo>
                      <a:lnTo>
                        <a:pt x="3000" y="0"/>
                      </a:lnTo>
                      <a:lnTo>
                        <a:pt x="2845" y="0"/>
                      </a:lnTo>
                      <a:lnTo>
                        <a:pt x="2767" y="4"/>
                      </a:lnTo>
                      <a:lnTo>
                        <a:pt x="2700" y="7"/>
                      </a:lnTo>
                      <a:lnTo>
                        <a:pt x="2567" y="20"/>
                      </a:lnTo>
                      <a:lnTo>
                        <a:pt x="2435" y="39"/>
                      </a:lnTo>
                      <a:lnTo>
                        <a:pt x="2306" y="65"/>
                      </a:lnTo>
                      <a:lnTo>
                        <a:pt x="2177" y="95"/>
                      </a:lnTo>
                      <a:lnTo>
                        <a:pt x="2052" y="132"/>
                      </a:lnTo>
                      <a:lnTo>
                        <a:pt x="1928" y="174"/>
                      </a:lnTo>
                      <a:lnTo>
                        <a:pt x="1808" y="223"/>
                      </a:lnTo>
                      <a:lnTo>
                        <a:pt x="1690" y="276"/>
                      </a:lnTo>
                      <a:lnTo>
                        <a:pt x="1574" y="335"/>
                      </a:lnTo>
                      <a:lnTo>
                        <a:pt x="1461" y="398"/>
                      </a:lnTo>
                      <a:lnTo>
                        <a:pt x="1351" y="466"/>
                      </a:lnTo>
                      <a:lnTo>
                        <a:pt x="1244" y="540"/>
                      </a:lnTo>
                      <a:lnTo>
                        <a:pt x="1140" y="617"/>
                      </a:lnTo>
                      <a:lnTo>
                        <a:pt x="1041" y="699"/>
                      </a:lnTo>
                      <a:lnTo>
                        <a:pt x="944" y="785"/>
                      </a:lnTo>
                      <a:lnTo>
                        <a:pt x="851" y="875"/>
                      </a:lnTo>
                      <a:lnTo>
                        <a:pt x="763" y="970"/>
                      </a:lnTo>
                      <a:lnTo>
                        <a:pt x="678" y="1068"/>
                      </a:lnTo>
                      <a:lnTo>
                        <a:pt x="598" y="1169"/>
                      </a:lnTo>
                      <a:lnTo>
                        <a:pt x="522" y="1275"/>
                      </a:lnTo>
                      <a:lnTo>
                        <a:pt x="451" y="1384"/>
                      </a:lnTo>
                      <a:lnTo>
                        <a:pt x="383" y="1495"/>
                      </a:lnTo>
                      <a:lnTo>
                        <a:pt x="322" y="1610"/>
                      </a:lnTo>
                      <a:lnTo>
                        <a:pt x="264" y="1729"/>
                      </a:lnTo>
                      <a:lnTo>
                        <a:pt x="212" y="1849"/>
                      </a:lnTo>
                      <a:lnTo>
                        <a:pt x="166" y="1972"/>
                      </a:lnTo>
                      <a:lnTo>
                        <a:pt x="125" y="2098"/>
                      </a:lnTo>
                      <a:lnTo>
                        <a:pt x="89" y="2226"/>
                      </a:lnTo>
                      <a:lnTo>
                        <a:pt x="58" y="2356"/>
                      </a:lnTo>
                      <a:lnTo>
                        <a:pt x="35" y="2488"/>
                      </a:lnTo>
                      <a:lnTo>
                        <a:pt x="16" y="2622"/>
                      </a:lnTo>
                      <a:lnTo>
                        <a:pt x="10" y="2690"/>
                      </a:lnTo>
                      <a:lnTo>
                        <a:pt x="5" y="2759"/>
                      </a:lnTo>
                      <a:lnTo>
                        <a:pt x="0" y="2898"/>
                      </a:lnTo>
                      <a:lnTo>
                        <a:pt x="1" y="3035"/>
                      </a:lnTo>
                      <a:lnTo>
                        <a:pt x="9" y="3169"/>
                      </a:lnTo>
                      <a:lnTo>
                        <a:pt x="21" y="3302"/>
                      </a:lnTo>
                      <a:lnTo>
                        <a:pt x="39" y="3431"/>
                      </a:lnTo>
                      <a:lnTo>
                        <a:pt x="62" y="3560"/>
                      </a:lnTo>
                      <a:lnTo>
                        <a:pt x="92" y="3687"/>
                      </a:lnTo>
                      <a:lnTo>
                        <a:pt x="126" y="3810"/>
                      </a:lnTo>
                      <a:lnTo>
                        <a:pt x="166" y="3933"/>
                      </a:lnTo>
                      <a:lnTo>
                        <a:pt x="210" y="4051"/>
                      </a:lnTo>
                      <a:lnTo>
                        <a:pt x="260" y="4168"/>
                      </a:lnTo>
                      <a:lnTo>
                        <a:pt x="315" y="4282"/>
                      </a:lnTo>
                      <a:lnTo>
                        <a:pt x="375" y="4394"/>
                      </a:lnTo>
                      <a:lnTo>
                        <a:pt x="439" y="4502"/>
                      </a:lnTo>
                      <a:lnTo>
                        <a:pt x="508" y="4608"/>
                      </a:lnTo>
                      <a:lnTo>
                        <a:pt x="544" y="4660"/>
                      </a:lnTo>
                      <a:lnTo>
                        <a:pt x="588" y="4721"/>
                      </a:lnTo>
                      <a:lnTo>
                        <a:pt x="672" y="4829"/>
                      </a:lnTo>
                      <a:lnTo>
                        <a:pt x="792" y="4972"/>
                      </a:lnTo>
                      <a:lnTo>
                        <a:pt x="1010" y="5200"/>
                      </a:lnTo>
                      <a:lnTo>
                        <a:pt x="1161" y="5367"/>
                      </a:lnTo>
                      <a:lnTo>
                        <a:pt x="1214" y="5438"/>
                      </a:lnTo>
                      <a:lnTo>
                        <a:pt x="1263" y="5514"/>
                      </a:lnTo>
                      <a:lnTo>
                        <a:pt x="1307" y="5597"/>
                      </a:lnTo>
                      <a:lnTo>
                        <a:pt x="1347" y="5690"/>
                      </a:lnTo>
                      <a:lnTo>
                        <a:pt x="1382" y="5795"/>
                      </a:lnTo>
                      <a:lnTo>
                        <a:pt x="1411" y="5913"/>
                      </a:lnTo>
                      <a:lnTo>
                        <a:pt x="1435" y="6048"/>
                      </a:lnTo>
                      <a:lnTo>
                        <a:pt x="1444" y="6123"/>
                      </a:lnTo>
                      <a:lnTo>
                        <a:pt x="1486" y="6432"/>
                      </a:lnTo>
                      <a:lnTo>
                        <a:pt x="4313" y="6432"/>
                      </a:lnTo>
                      <a:lnTo>
                        <a:pt x="4342" y="6207"/>
                      </a:lnTo>
                      <a:lnTo>
                        <a:pt x="4353" y="6129"/>
                      </a:lnTo>
                      <a:lnTo>
                        <a:pt x="4379" y="5989"/>
                      </a:lnTo>
                      <a:lnTo>
                        <a:pt x="4411" y="5864"/>
                      </a:lnTo>
                      <a:lnTo>
                        <a:pt x="4447" y="5754"/>
                      </a:lnTo>
                      <a:lnTo>
                        <a:pt x="4489" y="5654"/>
                      </a:lnTo>
                      <a:lnTo>
                        <a:pt x="4535" y="5565"/>
                      </a:lnTo>
                      <a:lnTo>
                        <a:pt x="4586" y="5482"/>
                      </a:lnTo>
                      <a:lnTo>
                        <a:pt x="4642" y="5404"/>
                      </a:lnTo>
                      <a:lnTo>
                        <a:pt x="4732" y="5292"/>
                      </a:lnTo>
                      <a:lnTo>
                        <a:pt x="4869" y="5140"/>
                      </a:lnTo>
                      <a:lnTo>
                        <a:pt x="5023" y="4968"/>
                      </a:lnTo>
                      <a:lnTo>
                        <a:pt x="5150" y="4814"/>
                      </a:lnTo>
                      <a:lnTo>
                        <a:pt x="5239" y="4696"/>
                      </a:lnTo>
                      <a:lnTo>
                        <a:pt x="5284" y="4631"/>
                      </a:lnTo>
                      <a:lnTo>
                        <a:pt x="5346" y="4543"/>
                      </a:lnTo>
                      <a:lnTo>
                        <a:pt x="5459" y="4359"/>
                      </a:lnTo>
                      <a:lnTo>
                        <a:pt x="5558" y="4166"/>
                      </a:lnTo>
                      <a:lnTo>
                        <a:pt x="5643" y="3962"/>
                      </a:lnTo>
                      <a:lnTo>
                        <a:pt x="5711" y="3751"/>
                      </a:lnTo>
                      <a:lnTo>
                        <a:pt x="5764" y="3533"/>
                      </a:lnTo>
                      <a:lnTo>
                        <a:pt x="5799" y="3307"/>
                      </a:lnTo>
                      <a:lnTo>
                        <a:pt x="5818" y="3076"/>
                      </a:lnTo>
                      <a:lnTo>
                        <a:pt x="5819" y="295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48"/>
                <p:cNvSpPr>
                  <a:spLocks noEditPoints="1"/>
                </p:cNvSpPr>
                <p:nvPr/>
              </p:nvSpPr>
              <p:spPr>
                <a:xfrm>
                  <a:off x="4872" y="2708"/>
                  <a:ext cx="1016" cy="1121"/>
                </a:xfrm>
                <a:custGeom>
                  <a:avLst/>
                  <a:gdLst>
                    <a:gd name="T0" fmla="*/ 4372 w 6099"/>
                    <a:gd name="T1" fmla="*/ 6235 h 6728"/>
                    <a:gd name="T2" fmla="*/ 4597 w 6099"/>
                    <a:gd name="T3" fmla="*/ 5597 h 6728"/>
                    <a:gd name="T4" fmla="*/ 4904 w 6099"/>
                    <a:gd name="T5" fmla="*/ 5223 h 6728"/>
                    <a:gd name="T6" fmla="*/ 5326 w 6099"/>
                    <a:gd name="T7" fmla="*/ 4716 h 6728"/>
                    <a:gd name="T8" fmla="*/ 5661 w 6099"/>
                    <a:gd name="T9" fmla="*/ 4046 h 6728"/>
                    <a:gd name="T10" fmla="*/ 5816 w 6099"/>
                    <a:gd name="T11" fmla="*/ 3206 h 6728"/>
                    <a:gd name="T12" fmla="*/ 5794 w 6099"/>
                    <a:gd name="T13" fmla="*/ 2728 h 6728"/>
                    <a:gd name="T14" fmla="*/ 5663 w 6099"/>
                    <a:gd name="T15" fmla="*/ 2169 h 6728"/>
                    <a:gd name="T16" fmla="*/ 5428 w 6099"/>
                    <a:gd name="T17" fmla="*/ 1661 h 6728"/>
                    <a:gd name="T18" fmla="*/ 5102 w 6099"/>
                    <a:gd name="T19" fmla="*/ 1213 h 6728"/>
                    <a:gd name="T20" fmla="*/ 4696 w 6099"/>
                    <a:gd name="T21" fmla="*/ 840 h 6728"/>
                    <a:gd name="T22" fmla="*/ 4225 w 6099"/>
                    <a:gd name="T23" fmla="*/ 552 h 6728"/>
                    <a:gd name="T24" fmla="*/ 3697 w 6099"/>
                    <a:gd name="T25" fmla="*/ 363 h 6728"/>
                    <a:gd name="T26" fmla="*/ 3129 w 6099"/>
                    <a:gd name="T27" fmla="*/ 284 h 6728"/>
                    <a:gd name="T28" fmla="*/ 2715 w 6099"/>
                    <a:gd name="T29" fmla="*/ 301 h 6728"/>
                    <a:gd name="T30" fmla="*/ 2222 w 6099"/>
                    <a:gd name="T31" fmla="*/ 408 h 6728"/>
                    <a:gd name="T32" fmla="*/ 1766 w 6099"/>
                    <a:gd name="T33" fmla="*/ 599 h 6728"/>
                    <a:gd name="T34" fmla="*/ 1354 w 6099"/>
                    <a:gd name="T35" fmla="*/ 867 h 6728"/>
                    <a:gd name="T36" fmla="*/ 997 w 6099"/>
                    <a:gd name="T37" fmla="*/ 1202 h 6728"/>
                    <a:gd name="T38" fmla="*/ 701 w 6099"/>
                    <a:gd name="T39" fmla="*/ 1595 h 6728"/>
                    <a:gd name="T40" fmla="*/ 478 w 6099"/>
                    <a:gd name="T41" fmla="*/ 2039 h 6728"/>
                    <a:gd name="T42" fmla="*/ 335 w 6099"/>
                    <a:gd name="T43" fmla="*/ 2525 h 6728"/>
                    <a:gd name="T44" fmla="*/ 286 w 6099"/>
                    <a:gd name="T45" fmla="*/ 2909 h 6728"/>
                    <a:gd name="T46" fmla="*/ 298 w 6099"/>
                    <a:gd name="T47" fmla="*/ 3409 h 6728"/>
                    <a:gd name="T48" fmla="*/ 397 w 6099"/>
                    <a:gd name="T49" fmla="*/ 3894 h 6728"/>
                    <a:gd name="T50" fmla="*/ 576 w 6099"/>
                    <a:gd name="T51" fmla="*/ 4355 h 6728"/>
                    <a:gd name="T52" fmla="*/ 797 w 6099"/>
                    <a:gd name="T53" fmla="*/ 4730 h 6728"/>
                    <a:gd name="T54" fmla="*/ 1205 w 6099"/>
                    <a:gd name="T55" fmla="*/ 5209 h 6728"/>
                    <a:gd name="T56" fmla="*/ 1566 w 6099"/>
                    <a:gd name="T57" fmla="*/ 5661 h 6728"/>
                    <a:gd name="T58" fmla="*/ 1726 w 6099"/>
                    <a:gd name="T59" fmla="*/ 6249 h 6728"/>
                    <a:gd name="T60" fmla="*/ 1458 w 6099"/>
                    <a:gd name="T61" fmla="*/ 6291 h 6728"/>
                    <a:gd name="T62" fmla="*/ 1324 w 6099"/>
                    <a:gd name="T63" fmla="*/ 5809 h 6728"/>
                    <a:gd name="T64" fmla="*/ 1008 w 6099"/>
                    <a:gd name="T65" fmla="*/ 5420 h 6728"/>
                    <a:gd name="T66" fmla="*/ 634 w 6099"/>
                    <a:gd name="T67" fmla="*/ 4986 h 6728"/>
                    <a:gd name="T68" fmla="*/ 390 w 6099"/>
                    <a:gd name="T69" fmla="*/ 4612 h 6728"/>
                    <a:gd name="T70" fmla="*/ 171 w 6099"/>
                    <a:gd name="T71" fmla="*/ 4114 h 6728"/>
                    <a:gd name="T72" fmla="*/ 40 w 6099"/>
                    <a:gd name="T73" fmla="*/ 3584 h 6728"/>
                    <a:gd name="T74" fmla="*/ 0 w 6099"/>
                    <a:gd name="T75" fmla="*/ 3038 h 6728"/>
                    <a:gd name="T76" fmla="*/ 36 w 6099"/>
                    <a:gd name="T77" fmla="*/ 2618 h 6728"/>
                    <a:gd name="T78" fmla="*/ 175 w 6099"/>
                    <a:gd name="T79" fmla="*/ 2073 h 6728"/>
                    <a:gd name="T80" fmla="*/ 403 w 6099"/>
                    <a:gd name="T81" fmla="*/ 1572 h 6728"/>
                    <a:gd name="T82" fmla="*/ 711 w 6099"/>
                    <a:gd name="T83" fmla="*/ 1124 h 6728"/>
                    <a:gd name="T84" fmla="*/ 1089 w 6099"/>
                    <a:gd name="T85" fmla="*/ 736 h 6728"/>
                    <a:gd name="T86" fmla="*/ 1526 w 6099"/>
                    <a:gd name="T87" fmla="*/ 422 h 6728"/>
                    <a:gd name="T88" fmla="*/ 2016 w 6099"/>
                    <a:gd name="T89" fmla="*/ 188 h 6728"/>
                    <a:gd name="T90" fmla="*/ 2545 w 6099"/>
                    <a:gd name="T91" fmla="*/ 43 h 6728"/>
                    <a:gd name="T92" fmla="*/ 2975 w 6099"/>
                    <a:gd name="T93" fmla="*/ 0 h 6728"/>
                    <a:gd name="T94" fmla="*/ 3613 w 6099"/>
                    <a:gd name="T95" fmla="*/ 54 h 6728"/>
                    <a:gd name="T96" fmla="*/ 4207 w 6099"/>
                    <a:gd name="T97" fmla="*/ 233 h 6728"/>
                    <a:gd name="T98" fmla="*/ 4744 w 6099"/>
                    <a:gd name="T99" fmla="*/ 523 h 6728"/>
                    <a:gd name="T100" fmla="*/ 5210 w 6099"/>
                    <a:gd name="T101" fmla="*/ 914 h 6728"/>
                    <a:gd name="T102" fmla="*/ 5592 w 6099"/>
                    <a:gd name="T103" fmla="*/ 1387 h 6728"/>
                    <a:gd name="T104" fmla="*/ 5875 w 6099"/>
                    <a:gd name="T105" fmla="*/ 1933 h 6728"/>
                    <a:gd name="T106" fmla="*/ 6049 w 6099"/>
                    <a:gd name="T107" fmla="*/ 2535 h 6728"/>
                    <a:gd name="T108" fmla="*/ 6099 w 6099"/>
                    <a:gd name="T109" fmla="*/ 3099 h 6728"/>
                    <a:gd name="T110" fmla="*/ 5995 w 6099"/>
                    <a:gd name="T111" fmla="*/ 3914 h 6728"/>
                    <a:gd name="T112" fmla="*/ 5618 w 6099"/>
                    <a:gd name="T113" fmla="*/ 4772 h 6728"/>
                    <a:gd name="T114" fmla="*/ 5212 w 6099"/>
                    <a:gd name="T115" fmla="*/ 5299 h 6728"/>
                    <a:gd name="T116" fmla="*/ 4837 w 6099"/>
                    <a:gd name="T117" fmla="*/ 5749 h 6728"/>
                    <a:gd name="T118" fmla="*/ 4651 w 6099"/>
                    <a:gd name="T119" fmla="*/ 6281 h 6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99" h="6728">
                      <a:moveTo>
                        <a:pt x="1753" y="6446"/>
                      </a:moveTo>
                      <a:lnTo>
                        <a:pt x="4342" y="6446"/>
                      </a:lnTo>
                      <a:lnTo>
                        <a:pt x="4355" y="6348"/>
                      </a:lnTo>
                      <a:lnTo>
                        <a:pt x="4372" y="6235"/>
                      </a:lnTo>
                      <a:lnTo>
                        <a:pt x="4414" y="6037"/>
                      </a:lnTo>
                      <a:lnTo>
                        <a:pt x="4466" y="5868"/>
                      </a:lnTo>
                      <a:lnTo>
                        <a:pt x="4527" y="5724"/>
                      </a:lnTo>
                      <a:lnTo>
                        <a:pt x="4597" y="5597"/>
                      </a:lnTo>
                      <a:lnTo>
                        <a:pt x="4675" y="5483"/>
                      </a:lnTo>
                      <a:lnTo>
                        <a:pt x="4762" y="5378"/>
                      </a:lnTo>
                      <a:lnTo>
                        <a:pt x="4854" y="5275"/>
                      </a:lnTo>
                      <a:lnTo>
                        <a:pt x="4904" y="5223"/>
                      </a:lnTo>
                      <a:lnTo>
                        <a:pt x="5001" y="5117"/>
                      </a:lnTo>
                      <a:lnTo>
                        <a:pt x="5157" y="4939"/>
                      </a:lnTo>
                      <a:lnTo>
                        <a:pt x="5268" y="4798"/>
                      </a:lnTo>
                      <a:lnTo>
                        <a:pt x="5326" y="4716"/>
                      </a:lnTo>
                      <a:lnTo>
                        <a:pt x="5385" y="4625"/>
                      </a:lnTo>
                      <a:lnTo>
                        <a:pt x="5493" y="4439"/>
                      </a:lnTo>
                      <a:lnTo>
                        <a:pt x="5584" y="4246"/>
                      </a:lnTo>
                      <a:lnTo>
                        <a:pt x="5661" y="4046"/>
                      </a:lnTo>
                      <a:lnTo>
                        <a:pt x="5724" y="3841"/>
                      </a:lnTo>
                      <a:lnTo>
                        <a:pt x="5770" y="3633"/>
                      </a:lnTo>
                      <a:lnTo>
                        <a:pt x="5801" y="3421"/>
                      </a:lnTo>
                      <a:lnTo>
                        <a:pt x="5816" y="3206"/>
                      </a:lnTo>
                      <a:lnTo>
                        <a:pt x="5818" y="3099"/>
                      </a:lnTo>
                      <a:lnTo>
                        <a:pt x="5817" y="3024"/>
                      </a:lnTo>
                      <a:lnTo>
                        <a:pt x="5810" y="2875"/>
                      </a:lnTo>
                      <a:lnTo>
                        <a:pt x="5794" y="2728"/>
                      </a:lnTo>
                      <a:lnTo>
                        <a:pt x="5772" y="2585"/>
                      </a:lnTo>
                      <a:lnTo>
                        <a:pt x="5743" y="2444"/>
                      </a:lnTo>
                      <a:lnTo>
                        <a:pt x="5707" y="2305"/>
                      </a:lnTo>
                      <a:lnTo>
                        <a:pt x="5663" y="2169"/>
                      </a:lnTo>
                      <a:lnTo>
                        <a:pt x="5614" y="2037"/>
                      </a:lnTo>
                      <a:lnTo>
                        <a:pt x="5558" y="1908"/>
                      </a:lnTo>
                      <a:lnTo>
                        <a:pt x="5497" y="1782"/>
                      </a:lnTo>
                      <a:lnTo>
                        <a:pt x="5428" y="1661"/>
                      </a:lnTo>
                      <a:lnTo>
                        <a:pt x="5355" y="1542"/>
                      </a:lnTo>
                      <a:lnTo>
                        <a:pt x="5276" y="1429"/>
                      </a:lnTo>
                      <a:lnTo>
                        <a:pt x="5192" y="1319"/>
                      </a:lnTo>
                      <a:lnTo>
                        <a:pt x="5102" y="1213"/>
                      </a:lnTo>
                      <a:lnTo>
                        <a:pt x="5007" y="1112"/>
                      </a:lnTo>
                      <a:lnTo>
                        <a:pt x="4908" y="1016"/>
                      </a:lnTo>
                      <a:lnTo>
                        <a:pt x="4805" y="925"/>
                      </a:lnTo>
                      <a:lnTo>
                        <a:pt x="4696" y="840"/>
                      </a:lnTo>
                      <a:lnTo>
                        <a:pt x="4584" y="760"/>
                      </a:lnTo>
                      <a:lnTo>
                        <a:pt x="4468" y="685"/>
                      </a:lnTo>
                      <a:lnTo>
                        <a:pt x="4348" y="615"/>
                      </a:lnTo>
                      <a:lnTo>
                        <a:pt x="4225" y="552"/>
                      </a:lnTo>
                      <a:lnTo>
                        <a:pt x="4097" y="495"/>
                      </a:lnTo>
                      <a:lnTo>
                        <a:pt x="3967" y="444"/>
                      </a:lnTo>
                      <a:lnTo>
                        <a:pt x="3833" y="400"/>
                      </a:lnTo>
                      <a:lnTo>
                        <a:pt x="3697" y="363"/>
                      </a:lnTo>
                      <a:lnTo>
                        <a:pt x="3559" y="332"/>
                      </a:lnTo>
                      <a:lnTo>
                        <a:pt x="3418" y="309"/>
                      </a:lnTo>
                      <a:lnTo>
                        <a:pt x="3274" y="292"/>
                      </a:lnTo>
                      <a:lnTo>
                        <a:pt x="3129" y="284"/>
                      </a:lnTo>
                      <a:lnTo>
                        <a:pt x="2981" y="283"/>
                      </a:lnTo>
                      <a:lnTo>
                        <a:pt x="2907" y="285"/>
                      </a:lnTo>
                      <a:lnTo>
                        <a:pt x="2843" y="289"/>
                      </a:lnTo>
                      <a:lnTo>
                        <a:pt x="2715" y="301"/>
                      </a:lnTo>
                      <a:lnTo>
                        <a:pt x="2589" y="320"/>
                      </a:lnTo>
                      <a:lnTo>
                        <a:pt x="2464" y="344"/>
                      </a:lnTo>
                      <a:lnTo>
                        <a:pt x="2343" y="373"/>
                      </a:lnTo>
                      <a:lnTo>
                        <a:pt x="2222" y="408"/>
                      </a:lnTo>
                      <a:lnTo>
                        <a:pt x="2104" y="448"/>
                      </a:lnTo>
                      <a:lnTo>
                        <a:pt x="1989" y="494"/>
                      </a:lnTo>
                      <a:lnTo>
                        <a:pt x="1876" y="544"/>
                      </a:lnTo>
                      <a:lnTo>
                        <a:pt x="1766" y="599"/>
                      </a:lnTo>
                      <a:lnTo>
                        <a:pt x="1658" y="659"/>
                      </a:lnTo>
                      <a:lnTo>
                        <a:pt x="1554" y="725"/>
                      </a:lnTo>
                      <a:lnTo>
                        <a:pt x="1452" y="793"/>
                      </a:lnTo>
                      <a:lnTo>
                        <a:pt x="1354" y="867"/>
                      </a:lnTo>
                      <a:lnTo>
                        <a:pt x="1259" y="944"/>
                      </a:lnTo>
                      <a:lnTo>
                        <a:pt x="1169" y="1027"/>
                      </a:lnTo>
                      <a:lnTo>
                        <a:pt x="1080" y="1112"/>
                      </a:lnTo>
                      <a:lnTo>
                        <a:pt x="997" y="1202"/>
                      </a:lnTo>
                      <a:lnTo>
                        <a:pt x="917" y="1295"/>
                      </a:lnTo>
                      <a:lnTo>
                        <a:pt x="841" y="1392"/>
                      </a:lnTo>
                      <a:lnTo>
                        <a:pt x="769" y="1492"/>
                      </a:lnTo>
                      <a:lnTo>
                        <a:pt x="701" y="1595"/>
                      </a:lnTo>
                      <a:lnTo>
                        <a:pt x="638" y="1702"/>
                      </a:lnTo>
                      <a:lnTo>
                        <a:pt x="580" y="1812"/>
                      </a:lnTo>
                      <a:lnTo>
                        <a:pt x="526" y="1924"/>
                      </a:lnTo>
                      <a:lnTo>
                        <a:pt x="478" y="2039"/>
                      </a:lnTo>
                      <a:lnTo>
                        <a:pt x="434" y="2157"/>
                      </a:lnTo>
                      <a:lnTo>
                        <a:pt x="395" y="2277"/>
                      </a:lnTo>
                      <a:lnTo>
                        <a:pt x="363" y="2399"/>
                      </a:lnTo>
                      <a:lnTo>
                        <a:pt x="335" y="2525"/>
                      </a:lnTo>
                      <a:lnTo>
                        <a:pt x="313" y="2651"/>
                      </a:lnTo>
                      <a:lnTo>
                        <a:pt x="296" y="2780"/>
                      </a:lnTo>
                      <a:lnTo>
                        <a:pt x="291" y="2845"/>
                      </a:lnTo>
                      <a:lnTo>
                        <a:pt x="286" y="2909"/>
                      </a:lnTo>
                      <a:lnTo>
                        <a:pt x="280" y="3034"/>
                      </a:lnTo>
                      <a:lnTo>
                        <a:pt x="282" y="3160"/>
                      </a:lnTo>
                      <a:lnTo>
                        <a:pt x="288" y="3285"/>
                      </a:lnTo>
                      <a:lnTo>
                        <a:pt x="298" y="3409"/>
                      </a:lnTo>
                      <a:lnTo>
                        <a:pt x="315" y="3532"/>
                      </a:lnTo>
                      <a:lnTo>
                        <a:pt x="337" y="3655"/>
                      </a:lnTo>
                      <a:lnTo>
                        <a:pt x="365" y="3775"/>
                      </a:lnTo>
                      <a:lnTo>
                        <a:pt x="397" y="3894"/>
                      </a:lnTo>
                      <a:lnTo>
                        <a:pt x="434" y="4012"/>
                      </a:lnTo>
                      <a:lnTo>
                        <a:pt x="477" y="4128"/>
                      </a:lnTo>
                      <a:lnTo>
                        <a:pt x="524" y="4242"/>
                      </a:lnTo>
                      <a:lnTo>
                        <a:pt x="576" y="4355"/>
                      </a:lnTo>
                      <a:lnTo>
                        <a:pt x="634" y="4465"/>
                      </a:lnTo>
                      <a:lnTo>
                        <a:pt x="695" y="4573"/>
                      </a:lnTo>
                      <a:lnTo>
                        <a:pt x="762" y="4678"/>
                      </a:lnTo>
                      <a:lnTo>
                        <a:pt x="797" y="4730"/>
                      </a:lnTo>
                      <a:lnTo>
                        <a:pt x="854" y="4807"/>
                      </a:lnTo>
                      <a:lnTo>
                        <a:pt x="965" y="4942"/>
                      </a:lnTo>
                      <a:lnTo>
                        <a:pt x="1117" y="5112"/>
                      </a:lnTo>
                      <a:lnTo>
                        <a:pt x="1205" y="5209"/>
                      </a:lnTo>
                      <a:lnTo>
                        <a:pt x="1298" y="5302"/>
                      </a:lnTo>
                      <a:lnTo>
                        <a:pt x="1424" y="5443"/>
                      </a:lnTo>
                      <a:lnTo>
                        <a:pt x="1499" y="5545"/>
                      </a:lnTo>
                      <a:lnTo>
                        <a:pt x="1566" y="5661"/>
                      </a:lnTo>
                      <a:lnTo>
                        <a:pt x="1624" y="5797"/>
                      </a:lnTo>
                      <a:lnTo>
                        <a:pt x="1673" y="5955"/>
                      </a:lnTo>
                      <a:lnTo>
                        <a:pt x="1711" y="6142"/>
                      </a:lnTo>
                      <a:lnTo>
                        <a:pt x="1726" y="6249"/>
                      </a:lnTo>
                      <a:lnTo>
                        <a:pt x="1753" y="6446"/>
                      </a:lnTo>
                      <a:close/>
                      <a:moveTo>
                        <a:pt x="4595" y="6728"/>
                      </a:moveTo>
                      <a:lnTo>
                        <a:pt x="1515" y="6728"/>
                      </a:lnTo>
                      <a:lnTo>
                        <a:pt x="1458" y="6291"/>
                      </a:lnTo>
                      <a:lnTo>
                        <a:pt x="1444" y="6202"/>
                      </a:lnTo>
                      <a:lnTo>
                        <a:pt x="1411" y="6048"/>
                      </a:lnTo>
                      <a:lnTo>
                        <a:pt x="1371" y="5919"/>
                      </a:lnTo>
                      <a:lnTo>
                        <a:pt x="1324" y="5809"/>
                      </a:lnTo>
                      <a:lnTo>
                        <a:pt x="1268" y="5714"/>
                      </a:lnTo>
                      <a:lnTo>
                        <a:pt x="1205" y="5629"/>
                      </a:lnTo>
                      <a:lnTo>
                        <a:pt x="1095" y="5506"/>
                      </a:lnTo>
                      <a:lnTo>
                        <a:pt x="1008" y="5420"/>
                      </a:lnTo>
                      <a:lnTo>
                        <a:pt x="960" y="5371"/>
                      </a:lnTo>
                      <a:lnTo>
                        <a:pt x="860" y="5263"/>
                      </a:lnTo>
                      <a:lnTo>
                        <a:pt x="751" y="5136"/>
                      </a:lnTo>
                      <a:lnTo>
                        <a:pt x="634" y="4986"/>
                      </a:lnTo>
                      <a:lnTo>
                        <a:pt x="572" y="4899"/>
                      </a:lnTo>
                      <a:lnTo>
                        <a:pt x="533" y="4844"/>
                      </a:lnTo>
                      <a:lnTo>
                        <a:pt x="459" y="4729"/>
                      </a:lnTo>
                      <a:lnTo>
                        <a:pt x="390" y="4612"/>
                      </a:lnTo>
                      <a:lnTo>
                        <a:pt x="328" y="4491"/>
                      </a:lnTo>
                      <a:lnTo>
                        <a:pt x="270" y="4368"/>
                      </a:lnTo>
                      <a:lnTo>
                        <a:pt x="217" y="4241"/>
                      </a:lnTo>
                      <a:lnTo>
                        <a:pt x="171" y="4114"/>
                      </a:lnTo>
                      <a:lnTo>
                        <a:pt x="130" y="3984"/>
                      </a:lnTo>
                      <a:lnTo>
                        <a:pt x="94" y="3852"/>
                      </a:lnTo>
                      <a:lnTo>
                        <a:pt x="64" y="3718"/>
                      </a:lnTo>
                      <a:lnTo>
                        <a:pt x="40" y="3584"/>
                      </a:lnTo>
                      <a:lnTo>
                        <a:pt x="21" y="3448"/>
                      </a:lnTo>
                      <a:lnTo>
                        <a:pt x="8" y="3312"/>
                      </a:lnTo>
                      <a:lnTo>
                        <a:pt x="1" y="3175"/>
                      </a:lnTo>
                      <a:lnTo>
                        <a:pt x="0" y="3038"/>
                      </a:lnTo>
                      <a:lnTo>
                        <a:pt x="4" y="2899"/>
                      </a:lnTo>
                      <a:lnTo>
                        <a:pt x="9" y="2831"/>
                      </a:lnTo>
                      <a:lnTo>
                        <a:pt x="17" y="2759"/>
                      </a:lnTo>
                      <a:lnTo>
                        <a:pt x="36" y="2618"/>
                      </a:lnTo>
                      <a:lnTo>
                        <a:pt x="62" y="2478"/>
                      </a:lnTo>
                      <a:lnTo>
                        <a:pt x="94" y="2340"/>
                      </a:lnTo>
                      <a:lnTo>
                        <a:pt x="132" y="2205"/>
                      </a:lnTo>
                      <a:lnTo>
                        <a:pt x="175" y="2073"/>
                      </a:lnTo>
                      <a:lnTo>
                        <a:pt x="224" y="1943"/>
                      </a:lnTo>
                      <a:lnTo>
                        <a:pt x="278" y="1817"/>
                      </a:lnTo>
                      <a:lnTo>
                        <a:pt x="337" y="1692"/>
                      </a:lnTo>
                      <a:lnTo>
                        <a:pt x="403" y="1572"/>
                      </a:lnTo>
                      <a:lnTo>
                        <a:pt x="472" y="1454"/>
                      </a:lnTo>
                      <a:lnTo>
                        <a:pt x="547" y="1340"/>
                      </a:lnTo>
                      <a:lnTo>
                        <a:pt x="626" y="1230"/>
                      </a:lnTo>
                      <a:lnTo>
                        <a:pt x="711" y="1124"/>
                      </a:lnTo>
                      <a:lnTo>
                        <a:pt x="798" y="1020"/>
                      </a:lnTo>
                      <a:lnTo>
                        <a:pt x="891" y="922"/>
                      </a:lnTo>
                      <a:lnTo>
                        <a:pt x="988" y="827"/>
                      </a:lnTo>
                      <a:lnTo>
                        <a:pt x="1089" y="736"/>
                      </a:lnTo>
                      <a:lnTo>
                        <a:pt x="1193" y="651"/>
                      </a:lnTo>
                      <a:lnTo>
                        <a:pt x="1301" y="570"/>
                      </a:lnTo>
                      <a:lnTo>
                        <a:pt x="1412" y="493"/>
                      </a:lnTo>
                      <a:lnTo>
                        <a:pt x="1526" y="422"/>
                      </a:lnTo>
                      <a:lnTo>
                        <a:pt x="1644" y="356"/>
                      </a:lnTo>
                      <a:lnTo>
                        <a:pt x="1766" y="293"/>
                      </a:lnTo>
                      <a:lnTo>
                        <a:pt x="1889" y="237"/>
                      </a:lnTo>
                      <a:lnTo>
                        <a:pt x="2016" y="188"/>
                      </a:lnTo>
                      <a:lnTo>
                        <a:pt x="2144" y="142"/>
                      </a:lnTo>
                      <a:lnTo>
                        <a:pt x="2276" y="103"/>
                      </a:lnTo>
                      <a:lnTo>
                        <a:pt x="2409" y="71"/>
                      </a:lnTo>
                      <a:lnTo>
                        <a:pt x="2545" y="43"/>
                      </a:lnTo>
                      <a:lnTo>
                        <a:pt x="2682" y="22"/>
                      </a:lnTo>
                      <a:lnTo>
                        <a:pt x="2823" y="8"/>
                      </a:lnTo>
                      <a:lnTo>
                        <a:pt x="2892" y="3"/>
                      </a:lnTo>
                      <a:lnTo>
                        <a:pt x="2975" y="0"/>
                      </a:lnTo>
                      <a:lnTo>
                        <a:pt x="3138" y="1"/>
                      </a:lnTo>
                      <a:lnTo>
                        <a:pt x="3298" y="11"/>
                      </a:lnTo>
                      <a:lnTo>
                        <a:pt x="3457" y="28"/>
                      </a:lnTo>
                      <a:lnTo>
                        <a:pt x="3613" y="54"/>
                      </a:lnTo>
                      <a:lnTo>
                        <a:pt x="3766" y="88"/>
                      </a:lnTo>
                      <a:lnTo>
                        <a:pt x="3917" y="129"/>
                      </a:lnTo>
                      <a:lnTo>
                        <a:pt x="4063" y="177"/>
                      </a:lnTo>
                      <a:lnTo>
                        <a:pt x="4207" y="233"/>
                      </a:lnTo>
                      <a:lnTo>
                        <a:pt x="4347" y="295"/>
                      </a:lnTo>
                      <a:lnTo>
                        <a:pt x="4483" y="365"/>
                      </a:lnTo>
                      <a:lnTo>
                        <a:pt x="4616" y="441"/>
                      </a:lnTo>
                      <a:lnTo>
                        <a:pt x="4744" y="523"/>
                      </a:lnTo>
                      <a:lnTo>
                        <a:pt x="4867" y="613"/>
                      </a:lnTo>
                      <a:lnTo>
                        <a:pt x="4986" y="707"/>
                      </a:lnTo>
                      <a:lnTo>
                        <a:pt x="5100" y="807"/>
                      </a:lnTo>
                      <a:lnTo>
                        <a:pt x="5210" y="914"/>
                      </a:lnTo>
                      <a:lnTo>
                        <a:pt x="5313" y="1024"/>
                      </a:lnTo>
                      <a:lnTo>
                        <a:pt x="5411" y="1141"/>
                      </a:lnTo>
                      <a:lnTo>
                        <a:pt x="5504" y="1262"/>
                      </a:lnTo>
                      <a:lnTo>
                        <a:pt x="5592" y="1387"/>
                      </a:lnTo>
                      <a:lnTo>
                        <a:pt x="5672" y="1517"/>
                      </a:lnTo>
                      <a:lnTo>
                        <a:pt x="5747" y="1652"/>
                      </a:lnTo>
                      <a:lnTo>
                        <a:pt x="5814" y="1790"/>
                      </a:lnTo>
                      <a:lnTo>
                        <a:pt x="5875" y="1933"/>
                      </a:lnTo>
                      <a:lnTo>
                        <a:pt x="5930" y="2078"/>
                      </a:lnTo>
                      <a:lnTo>
                        <a:pt x="5977" y="2227"/>
                      </a:lnTo>
                      <a:lnTo>
                        <a:pt x="6017" y="2379"/>
                      </a:lnTo>
                      <a:lnTo>
                        <a:pt x="6049" y="2535"/>
                      </a:lnTo>
                      <a:lnTo>
                        <a:pt x="6074" y="2693"/>
                      </a:lnTo>
                      <a:lnTo>
                        <a:pt x="6091" y="2853"/>
                      </a:lnTo>
                      <a:lnTo>
                        <a:pt x="6099" y="3016"/>
                      </a:lnTo>
                      <a:lnTo>
                        <a:pt x="6099" y="3099"/>
                      </a:lnTo>
                      <a:lnTo>
                        <a:pt x="6098" y="3217"/>
                      </a:lnTo>
                      <a:lnTo>
                        <a:pt x="6081" y="3452"/>
                      </a:lnTo>
                      <a:lnTo>
                        <a:pt x="6046" y="3685"/>
                      </a:lnTo>
                      <a:lnTo>
                        <a:pt x="5995" y="3914"/>
                      </a:lnTo>
                      <a:lnTo>
                        <a:pt x="5926" y="4139"/>
                      </a:lnTo>
                      <a:lnTo>
                        <a:pt x="5841" y="4357"/>
                      </a:lnTo>
                      <a:lnTo>
                        <a:pt x="5738" y="4568"/>
                      </a:lnTo>
                      <a:lnTo>
                        <a:pt x="5618" y="4772"/>
                      </a:lnTo>
                      <a:lnTo>
                        <a:pt x="5551" y="4871"/>
                      </a:lnTo>
                      <a:lnTo>
                        <a:pt x="5488" y="4958"/>
                      </a:lnTo>
                      <a:lnTo>
                        <a:pt x="5372" y="5109"/>
                      </a:lnTo>
                      <a:lnTo>
                        <a:pt x="5212" y="5299"/>
                      </a:lnTo>
                      <a:lnTo>
                        <a:pt x="5115" y="5405"/>
                      </a:lnTo>
                      <a:lnTo>
                        <a:pt x="5023" y="5507"/>
                      </a:lnTo>
                      <a:lnTo>
                        <a:pt x="4906" y="5650"/>
                      </a:lnTo>
                      <a:lnTo>
                        <a:pt x="4837" y="5749"/>
                      </a:lnTo>
                      <a:lnTo>
                        <a:pt x="4778" y="5856"/>
                      </a:lnTo>
                      <a:lnTo>
                        <a:pt x="4728" y="5976"/>
                      </a:lnTo>
                      <a:lnTo>
                        <a:pt x="4684" y="6116"/>
                      </a:lnTo>
                      <a:lnTo>
                        <a:pt x="4651" y="6281"/>
                      </a:lnTo>
                      <a:lnTo>
                        <a:pt x="4637" y="6376"/>
                      </a:lnTo>
                      <a:lnTo>
                        <a:pt x="4595" y="6728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Rectangle 49"/>
                <p:cNvSpPr>
                  <a:spLocks noChangeArrowheads="1"/>
                </p:cNvSpPr>
                <p:nvPr/>
              </p:nvSpPr>
              <p:spPr>
                <a:xfrm>
                  <a:off x="5079" y="3782"/>
                  <a:ext cx="601" cy="47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Rectangle 50"/>
                <p:cNvSpPr>
                  <a:spLocks noChangeArrowheads="1"/>
                </p:cNvSpPr>
                <p:nvPr/>
              </p:nvSpPr>
              <p:spPr>
                <a:xfrm>
                  <a:off x="5079" y="3897"/>
                  <a:ext cx="601" cy="47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Rectangle 51"/>
                <p:cNvSpPr>
                  <a:spLocks noChangeArrowheads="1"/>
                </p:cNvSpPr>
                <p:nvPr/>
              </p:nvSpPr>
              <p:spPr>
                <a:xfrm>
                  <a:off x="5079" y="4012"/>
                  <a:ext cx="601" cy="47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52"/>
                <p:cNvSpPr/>
                <p:nvPr/>
              </p:nvSpPr>
              <p:spPr>
                <a:xfrm>
                  <a:off x="4580" y="2838"/>
                  <a:ext cx="1172" cy="902"/>
                </a:xfrm>
                <a:custGeom>
                  <a:avLst/>
                  <a:gdLst>
                    <a:gd name="T0" fmla="*/ 2581 w 7031"/>
                    <a:gd name="T1" fmla="*/ 1972 h 5408"/>
                    <a:gd name="T2" fmla="*/ 2581 w 7031"/>
                    <a:gd name="T3" fmla="*/ 2487 h 5408"/>
                    <a:gd name="T4" fmla="*/ 2697 w 7031"/>
                    <a:gd name="T5" fmla="*/ 2981 h 5408"/>
                    <a:gd name="T6" fmla="*/ 333 w 7031"/>
                    <a:gd name="T7" fmla="*/ 4243 h 5408"/>
                    <a:gd name="T8" fmla="*/ 174 w 7031"/>
                    <a:gd name="T9" fmla="*/ 4363 h 5408"/>
                    <a:gd name="T10" fmla="*/ 64 w 7031"/>
                    <a:gd name="T11" fmla="*/ 4520 h 5408"/>
                    <a:gd name="T12" fmla="*/ 7 w 7031"/>
                    <a:gd name="T13" fmla="*/ 4701 h 5408"/>
                    <a:gd name="T14" fmla="*/ 6 w 7031"/>
                    <a:gd name="T15" fmla="*/ 4894 h 5408"/>
                    <a:gd name="T16" fmla="*/ 68 w 7031"/>
                    <a:gd name="T17" fmla="*/ 5084 h 5408"/>
                    <a:gd name="T18" fmla="*/ 102 w 7031"/>
                    <a:gd name="T19" fmla="*/ 5143 h 5408"/>
                    <a:gd name="T20" fmla="*/ 242 w 7031"/>
                    <a:gd name="T21" fmla="*/ 5285 h 5408"/>
                    <a:gd name="T22" fmla="*/ 411 w 7031"/>
                    <a:gd name="T23" fmla="*/ 5374 h 5408"/>
                    <a:gd name="T24" fmla="*/ 599 w 7031"/>
                    <a:gd name="T25" fmla="*/ 5408 h 5408"/>
                    <a:gd name="T26" fmla="*/ 790 w 7031"/>
                    <a:gd name="T27" fmla="*/ 5382 h 5408"/>
                    <a:gd name="T28" fmla="*/ 970 w 7031"/>
                    <a:gd name="T29" fmla="*/ 5291 h 5408"/>
                    <a:gd name="T30" fmla="*/ 3161 w 7031"/>
                    <a:gd name="T31" fmla="*/ 3739 h 5408"/>
                    <a:gd name="T32" fmla="*/ 3427 w 7031"/>
                    <a:gd name="T33" fmla="*/ 3982 h 5408"/>
                    <a:gd name="T34" fmla="*/ 3733 w 7031"/>
                    <a:gd name="T35" fmla="*/ 4182 h 5408"/>
                    <a:gd name="T36" fmla="*/ 4076 w 7031"/>
                    <a:gd name="T37" fmla="*/ 4332 h 5408"/>
                    <a:gd name="T38" fmla="*/ 4449 w 7031"/>
                    <a:gd name="T39" fmla="*/ 4426 h 5408"/>
                    <a:gd name="T40" fmla="*/ 4852 w 7031"/>
                    <a:gd name="T41" fmla="*/ 4455 h 5408"/>
                    <a:gd name="T42" fmla="*/ 5194 w 7031"/>
                    <a:gd name="T43" fmla="*/ 4429 h 5408"/>
                    <a:gd name="T44" fmla="*/ 5707 w 7031"/>
                    <a:gd name="T45" fmla="*/ 4277 h 5408"/>
                    <a:gd name="T46" fmla="*/ 6160 w 7031"/>
                    <a:gd name="T47" fmla="*/ 4007 h 5408"/>
                    <a:gd name="T48" fmla="*/ 6538 w 7031"/>
                    <a:gd name="T49" fmla="*/ 3636 h 5408"/>
                    <a:gd name="T50" fmla="*/ 6822 w 7031"/>
                    <a:gd name="T51" fmla="*/ 3181 h 5408"/>
                    <a:gd name="T52" fmla="*/ 6976 w 7031"/>
                    <a:gd name="T53" fmla="*/ 2751 h 5408"/>
                    <a:gd name="T54" fmla="*/ 7006 w 7031"/>
                    <a:gd name="T55" fmla="*/ 2584 h 5408"/>
                    <a:gd name="T56" fmla="*/ 7031 w 7031"/>
                    <a:gd name="T57" fmla="*/ 2249 h 5408"/>
                    <a:gd name="T58" fmla="*/ 7006 w 7031"/>
                    <a:gd name="T59" fmla="*/ 1920 h 5408"/>
                    <a:gd name="T60" fmla="*/ 6935 w 7031"/>
                    <a:gd name="T61" fmla="*/ 1604 h 5408"/>
                    <a:gd name="T62" fmla="*/ 6821 w 7031"/>
                    <a:gd name="T63" fmla="*/ 1301 h 5408"/>
                    <a:gd name="T64" fmla="*/ 6666 w 7031"/>
                    <a:gd name="T65" fmla="*/ 1020 h 5408"/>
                    <a:gd name="T66" fmla="*/ 6473 w 7031"/>
                    <a:gd name="T67" fmla="*/ 763 h 5408"/>
                    <a:gd name="T68" fmla="*/ 6244 w 7031"/>
                    <a:gd name="T69" fmla="*/ 536 h 5408"/>
                    <a:gd name="T70" fmla="*/ 5982 w 7031"/>
                    <a:gd name="T71" fmla="*/ 343 h 5408"/>
                    <a:gd name="T72" fmla="*/ 5691 w 7031"/>
                    <a:gd name="T73" fmla="*/ 189 h 5408"/>
                    <a:gd name="T74" fmla="*/ 5371 w 7031"/>
                    <a:gd name="T75" fmla="*/ 78 h 5408"/>
                    <a:gd name="T76" fmla="*/ 5260 w 7031"/>
                    <a:gd name="T77" fmla="*/ 52 h 5408"/>
                    <a:gd name="T78" fmla="*/ 4925 w 7031"/>
                    <a:gd name="T79" fmla="*/ 4 h 5408"/>
                    <a:gd name="T80" fmla="*/ 4595 w 7031"/>
                    <a:gd name="T81" fmla="*/ 8 h 5408"/>
                    <a:gd name="T82" fmla="*/ 4274 w 7031"/>
                    <a:gd name="T83" fmla="*/ 61 h 5408"/>
                    <a:gd name="T84" fmla="*/ 3968 w 7031"/>
                    <a:gd name="T85" fmla="*/ 159 h 5408"/>
                    <a:gd name="T86" fmla="*/ 3680 w 7031"/>
                    <a:gd name="T87" fmla="*/ 301 h 5408"/>
                    <a:gd name="T88" fmla="*/ 3416 w 7031"/>
                    <a:gd name="T89" fmla="*/ 482 h 5408"/>
                    <a:gd name="T90" fmla="*/ 3179 w 7031"/>
                    <a:gd name="T91" fmla="*/ 699 h 5408"/>
                    <a:gd name="T92" fmla="*/ 2974 w 7031"/>
                    <a:gd name="T93" fmla="*/ 952 h 5408"/>
                    <a:gd name="T94" fmla="*/ 2805 w 7031"/>
                    <a:gd name="T95" fmla="*/ 1234 h 5408"/>
                    <a:gd name="T96" fmla="*/ 2676 w 7031"/>
                    <a:gd name="T97" fmla="*/ 1546 h 5408"/>
                    <a:gd name="T98" fmla="*/ 2630 w 7031"/>
                    <a:gd name="T99" fmla="*/ 1710 h 5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031" h="5408">
                      <a:moveTo>
                        <a:pt x="2630" y="1710"/>
                      </a:moveTo>
                      <a:lnTo>
                        <a:pt x="2610" y="1798"/>
                      </a:lnTo>
                      <a:lnTo>
                        <a:pt x="2581" y="1972"/>
                      </a:lnTo>
                      <a:lnTo>
                        <a:pt x="2568" y="2145"/>
                      </a:lnTo>
                      <a:lnTo>
                        <a:pt x="2568" y="2317"/>
                      </a:lnTo>
                      <a:lnTo>
                        <a:pt x="2581" y="2487"/>
                      </a:lnTo>
                      <a:lnTo>
                        <a:pt x="2607" y="2654"/>
                      </a:lnTo>
                      <a:lnTo>
                        <a:pt x="2646" y="2820"/>
                      </a:lnTo>
                      <a:lnTo>
                        <a:pt x="2697" y="2981"/>
                      </a:lnTo>
                      <a:lnTo>
                        <a:pt x="2728" y="3061"/>
                      </a:lnTo>
                      <a:lnTo>
                        <a:pt x="365" y="4229"/>
                      </a:lnTo>
                      <a:lnTo>
                        <a:pt x="333" y="4243"/>
                      </a:lnTo>
                      <a:lnTo>
                        <a:pt x="275" y="4278"/>
                      </a:lnTo>
                      <a:lnTo>
                        <a:pt x="223" y="4318"/>
                      </a:lnTo>
                      <a:lnTo>
                        <a:pt x="174" y="4363"/>
                      </a:lnTo>
                      <a:lnTo>
                        <a:pt x="132" y="4411"/>
                      </a:lnTo>
                      <a:lnTo>
                        <a:pt x="95" y="4464"/>
                      </a:lnTo>
                      <a:lnTo>
                        <a:pt x="64" y="4520"/>
                      </a:lnTo>
                      <a:lnTo>
                        <a:pt x="39" y="4578"/>
                      </a:lnTo>
                      <a:lnTo>
                        <a:pt x="20" y="4639"/>
                      </a:lnTo>
                      <a:lnTo>
                        <a:pt x="7" y="4701"/>
                      </a:lnTo>
                      <a:lnTo>
                        <a:pt x="1" y="4765"/>
                      </a:lnTo>
                      <a:lnTo>
                        <a:pt x="0" y="4829"/>
                      </a:lnTo>
                      <a:lnTo>
                        <a:pt x="6" y="4894"/>
                      </a:lnTo>
                      <a:lnTo>
                        <a:pt x="20" y="4959"/>
                      </a:lnTo>
                      <a:lnTo>
                        <a:pt x="40" y="5022"/>
                      </a:lnTo>
                      <a:lnTo>
                        <a:pt x="68" y="5084"/>
                      </a:lnTo>
                      <a:lnTo>
                        <a:pt x="83" y="5115"/>
                      </a:lnTo>
                      <a:lnTo>
                        <a:pt x="83" y="5115"/>
                      </a:lnTo>
                      <a:lnTo>
                        <a:pt x="102" y="5143"/>
                      </a:lnTo>
                      <a:lnTo>
                        <a:pt x="145" y="5196"/>
                      </a:lnTo>
                      <a:lnTo>
                        <a:pt x="191" y="5244"/>
                      </a:lnTo>
                      <a:lnTo>
                        <a:pt x="242" y="5285"/>
                      </a:lnTo>
                      <a:lnTo>
                        <a:pt x="295" y="5321"/>
                      </a:lnTo>
                      <a:lnTo>
                        <a:pt x="352" y="5350"/>
                      </a:lnTo>
                      <a:lnTo>
                        <a:pt x="411" y="5374"/>
                      </a:lnTo>
                      <a:lnTo>
                        <a:pt x="473" y="5392"/>
                      </a:lnTo>
                      <a:lnTo>
                        <a:pt x="535" y="5403"/>
                      </a:lnTo>
                      <a:lnTo>
                        <a:pt x="599" y="5408"/>
                      </a:lnTo>
                      <a:lnTo>
                        <a:pt x="662" y="5406"/>
                      </a:lnTo>
                      <a:lnTo>
                        <a:pt x="727" y="5396"/>
                      </a:lnTo>
                      <a:lnTo>
                        <a:pt x="790" y="5382"/>
                      </a:lnTo>
                      <a:lnTo>
                        <a:pt x="851" y="5359"/>
                      </a:lnTo>
                      <a:lnTo>
                        <a:pt x="911" y="5329"/>
                      </a:lnTo>
                      <a:lnTo>
                        <a:pt x="970" y="5291"/>
                      </a:lnTo>
                      <a:lnTo>
                        <a:pt x="998" y="5270"/>
                      </a:lnTo>
                      <a:lnTo>
                        <a:pt x="3121" y="3694"/>
                      </a:lnTo>
                      <a:lnTo>
                        <a:pt x="3161" y="3739"/>
                      </a:lnTo>
                      <a:lnTo>
                        <a:pt x="3246" y="3824"/>
                      </a:lnTo>
                      <a:lnTo>
                        <a:pt x="3334" y="3906"/>
                      </a:lnTo>
                      <a:lnTo>
                        <a:pt x="3427" y="3982"/>
                      </a:lnTo>
                      <a:lnTo>
                        <a:pt x="3525" y="4054"/>
                      </a:lnTo>
                      <a:lnTo>
                        <a:pt x="3628" y="4121"/>
                      </a:lnTo>
                      <a:lnTo>
                        <a:pt x="3733" y="4182"/>
                      </a:lnTo>
                      <a:lnTo>
                        <a:pt x="3844" y="4238"/>
                      </a:lnTo>
                      <a:lnTo>
                        <a:pt x="3958" y="4289"/>
                      </a:lnTo>
                      <a:lnTo>
                        <a:pt x="4076" y="4332"/>
                      </a:lnTo>
                      <a:lnTo>
                        <a:pt x="4197" y="4370"/>
                      </a:lnTo>
                      <a:lnTo>
                        <a:pt x="4322" y="4402"/>
                      </a:lnTo>
                      <a:lnTo>
                        <a:pt x="4449" y="4426"/>
                      </a:lnTo>
                      <a:lnTo>
                        <a:pt x="4581" y="4443"/>
                      </a:lnTo>
                      <a:lnTo>
                        <a:pt x="4715" y="4453"/>
                      </a:lnTo>
                      <a:lnTo>
                        <a:pt x="4852" y="4455"/>
                      </a:lnTo>
                      <a:lnTo>
                        <a:pt x="4922" y="4453"/>
                      </a:lnTo>
                      <a:lnTo>
                        <a:pt x="5014" y="4450"/>
                      </a:lnTo>
                      <a:lnTo>
                        <a:pt x="5194" y="4429"/>
                      </a:lnTo>
                      <a:lnTo>
                        <a:pt x="5370" y="4392"/>
                      </a:lnTo>
                      <a:lnTo>
                        <a:pt x="5541" y="4341"/>
                      </a:lnTo>
                      <a:lnTo>
                        <a:pt x="5707" y="4277"/>
                      </a:lnTo>
                      <a:lnTo>
                        <a:pt x="5865" y="4199"/>
                      </a:lnTo>
                      <a:lnTo>
                        <a:pt x="6016" y="4108"/>
                      </a:lnTo>
                      <a:lnTo>
                        <a:pt x="6160" y="4007"/>
                      </a:lnTo>
                      <a:lnTo>
                        <a:pt x="6295" y="3893"/>
                      </a:lnTo>
                      <a:lnTo>
                        <a:pt x="6421" y="3770"/>
                      </a:lnTo>
                      <a:lnTo>
                        <a:pt x="6538" y="3636"/>
                      </a:lnTo>
                      <a:lnTo>
                        <a:pt x="6643" y="3492"/>
                      </a:lnTo>
                      <a:lnTo>
                        <a:pt x="6738" y="3340"/>
                      </a:lnTo>
                      <a:lnTo>
                        <a:pt x="6822" y="3181"/>
                      </a:lnTo>
                      <a:lnTo>
                        <a:pt x="6893" y="3014"/>
                      </a:lnTo>
                      <a:lnTo>
                        <a:pt x="6951" y="2841"/>
                      </a:lnTo>
                      <a:lnTo>
                        <a:pt x="6976" y="2751"/>
                      </a:lnTo>
                      <a:lnTo>
                        <a:pt x="6976" y="2751"/>
                      </a:lnTo>
                      <a:lnTo>
                        <a:pt x="6987" y="2696"/>
                      </a:lnTo>
                      <a:lnTo>
                        <a:pt x="7006" y="2584"/>
                      </a:lnTo>
                      <a:lnTo>
                        <a:pt x="7020" y="2472"/>
                      </a:lnTo>
                      <a:lnTo>
                        <a:pt x="7028" y="2360"/>
                      </a:lnTo>
                      <a:lnTo>
                        <a:pt x="7031" y="2249"/>
                      </a:lnTo>
                      <a:lnTo>
                        <a:pt x="7027" y="2138"/>
                      </a:lnTo>
                      <a:lnTo>
                        <a:pt x="7019" y="2029"/>
                      </a:lnTo>
                      <a:lnTo>
                        <a:pt x="7006" y="1920"/>
                      </a:lnTo>
                      <a:lnTo>
                        <a:pt x="6987" y="1814"/>
                      </a:lnTo>
                      <a:lnTo>
                        <a:pt x="6963" y="1707"/>
                      </a:lnTo>
                      <a:lnTo>
                        <a:pt x="6935" y="1604"/>
                      </a:lnTo>
                      <a:lnTo>
                        <a:pt x="6902" y="1500"/>
                      </a:lnTo>
                      <a:lnTo>
                        <a:pt x="6864" y="1400"/>
                      </a:lnTo>
                      <a:lnTo>
                        <a:pt x="6821" y="1301"/>
                      </a:lnTo>
                      <a:lnTo>
                        <a:pt x="6773" y="1205"/>
                      </a:lnTo>
                      <a:lnTo>
                        <a:pt x="6722" y="1111"/>
                      </a:lnTo>
                      <a:lnTo>
                        <a:pt x="6666" y="1020"/>
                      </a:lnTo>
                      <a:lnTo>
                        <a:pt x="6605" y="931"/>
                      </a:lnTo>
                      <a:lnTo>
                        <a:pt x="6541" y="845"/>
                      </a:lnTo>
                      <a:lnTo>
                        <a:pt x="6473" y="763"/>
                      </a:lnTo>
                      <a:lnTo>
                        <a:pt x="6400" y="684"/>
                      </a:lnTo>
                      <a:lnTo>
                        <a:pt x="6324" y="608"/>
                      </a:lnTo>
                      <a:lnTo>
                        <a:pt x="6244" y="536"/>
                      </a:lnTo>
                      <a:lnTo>
                        <a:pt x="6160" y="467"/>
                      </a:lnTo>
                      <a:lnTo>
                        <a:pt x="6073" y="403"/>
                      </a:lnTo>
                      <a:lnTo>
                        <a:pt x="5982" y="343"/>
                      </a:lnTo>
                      <a:lnTo>
                        <a:pt x="5888" y="287"/>
                      </a:lnTo>
                      <a:lnTo>
                        <a:pt x="5791" y="235"/>
                      </a:lnTo>
                      <a:lnTo>
                        <a:pt x="5691" y="189"/>
                      </a:lnTo>
                      <a:lnTo>
                        <a:pt x="5588" y="147"/>
                      </a:lnTo>
                      <a:lnTo>
                        <a:pt x="5481" y="110"/>
                      </a:lnTo>
                      <a:lnTo>
                        <a:pt x="5371" y="78"/>
                      </a:lnTo>
                      <a:lnTo>
                        <a:pt x="5315" y="64"/>
                      </a:lnTo>
                      <a:lnTo>
                        <a:pt x="5315" y="64"/>
                      </a:lnTo>
                      <a:lnTo>
                        <a:pt x="5260" y="52"/>
                      </a:lnTo>
                      <a:lnTo>
                        <a:pt x="5148" y="29"/>
                      </a:lnTo>
                      <a:lnTo>
                        <a:pt x="5036" y="14"/>
                      </a:lnTo>
                      <a:lnTo>
                        <a:pt x="4925" y="4"/>
                      </a:lnTo>
                      <a:lnTo>
                        <a:pt x="4814" y="0"/>
                      </a:lnTo>
                      <a:lnTo>
                        <a:pt x="4704" y="1"/>
                      </a:lnTo>
                      <a:lnTo>
                        <a:pt x="4595" y="8"/>
                      </a:lnTo>
                      <a:lnTo>
                        <a:pt x="4486" y="21"/>
                      </a:lnTo>
                      <a:lnTo>
                        <a:pt x="4380" y="38"/>
                      </a:lnTo>
                      <a:lnTo>
                        <a:pt x="4274" y="61"/>
                      </a:lnTo>
                      <a:lnTo>
                        <a:pt x="4171" y="88"/>
                      </a:lnTo>
                      <a:lnTo>
                        <a:pt x="4069" y="122"/>
                      </a:lnTo>
                      <a:lnTo>
                        <a:pt x="3968" y="159"/>
                      </a:lnTo>
                      <a:lnTo>
                        <a:pt x="3870" y="202"/>
                      </a:lnTo>
                      <a:lnTo>
                        <a:pt x="3774" y="249"/>
                      </a:lnTo>
                      <a:lnTo>
                        <a:pt x="3680" y="301"/>
                      </a:lnTo>
                      <a:lnTo>
                        <a:pt x="3590" y="356"/>
                      </a:lnTo>
                      <a:lnTo>
                        <a:pt x="3501" y="417"/>
                      </a:lnTo>
                      <a:lnTo>
                        <a:pt x="3416" y="482"/>
                      </a:lnTo>
                      <a:lnTo>
                        <a:pt x="3333" y="551"/>
                      </a:lnTo>
                      <a:lnTo>
                        <a:pt x="3254" y="623"/>
                      </a:lnTo>
                      <a:lnTo>
                        <a:pt x="3179" y="699"/>
                      </a:lnTo>
                      <a:lnTo>
                        <a:pt x="3107" y="780"/>
                      </a:lnTo>
                      <a:lnTo>
                        <a:pt x="3038" y="864"/>
                      </a:lnTo>
                      <a:lnTo>
                        <a:pt x="2974" y="952"/>
                      </a:lnTo>
                      <a:lnTo>
                        <a:pt x="2914" y="1042"/>
                      </a:lnTo>
                      <a:lnTo>
                        <a:pt x="2857" y="1136"/>
                      </a:lnTo>
                      <a:lnTo>
                        <a:pt x="2805" y="1234"/>
                      </a:lnTo>
                      <a:lnTo>
                        <a:pt x="2757" y="1335"/>
                      </a:lnTo>
                      <a:lnTo>
                        <a:pt x="2714" y="1439"/>
                      </a:lnTo>
                      <a:lnTo>
                        <a:pt x="2676" y="1546"/>
                      </a:lnTo>
                      <a:lnTo>
                        <a:pt x="2643" y="1654"/>
                      </a:lnTo>
                      <a:lnTo>
                        <a:pt x="2630" y="1710"/>
                      </a:lnTo>
                      <a:lnTo>
                        <a:pt x="2630" y="1710"/>
                      </a:lnTo>
                      <a:close/>
                    </a:path>
                  </a:pathLst>
                </a:custGeom>
                <a:solidFill>
                  <a:srgbClr val="AAECFE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53"/>
                <p:cNvSpPr/>
                <p:nvPr/>
              </p:nvSpPr>
              <p:spPr>
                <a:xfrm>
                  <a:off x="5124" y="2943"/>
                  <a:ext cx="513" cy="514"/>
                </a:xfrm>
                <a:custGeom>
                  <a:avLst/>
                  <a:gdLst>
                    <a:gd name="T0" fmla="*/ 1364 w 3080"/>
                    <a:gd name="T1" fmla="*/ 3080 h 3080"/>
                    <a:gd name="T2" fmla="*/ 1814 w 3080"/>
                    <a:gd name="T3" fmla="*/ 2770 h 3080"/>
                    <a:gd name="T4" fmla="*/ 1998 w 3080"/>
                    <a:gd name="T5" fmla="*/ 2712 h 3080"/>
                    <a:gd name="T6" fmla="*/ 2215 w 3080"/>
                    <a:gd name="T7" fmla="*/ 2605 h 3080"/>
                    <a:gd name="T8" fmla="*/ 2503 w 3080"/>
                    <a:gd name="T9" fmla="*/ 2743 h 3080"/>
                    <a:gd name="T10" fmla="*/ 2616 w 3080"/>
                    <a:gd name="T11" fmla="*/ 2222 h 3080"/>
                    <a:gd name="T12" fmla="*/ 2703 w 3080"/>
                    <a:gd name="T13" fmla="*/ 2058 h 3080"/>
                    <a:gd name="T14" fmla="*/ 2787 w 3080"/>
                    <a:gd name="T15" fmla="*/ 1821 h 3080"/>
                    <a:gd name="T16" fmla="*/ 3080 w 3080"/>
                    <a:gd name="T17" fmla="*/ 1715 h 3080"/>
                    <a:gd name="T18" fmla="*/ 2784 w 3080"/>
                    <a:gd name="T19" fmla="*/ 1266 h 3080"/>
                    <a:gd name="T20" fmla="*/ 2725 w 3080"/>
                    <a:gd name="T21" fmla="*/ 1081 h 3080"/>
                    <a:gd name="T22" fmla="*/ 2619 w 3080"/>
                    <a:gd name="T23" fmla="*/ 854 h 3080"/>
                    <a:gd name="T24" fmla="*/ 2756 w 3080"/>
                    <a:gd name="T25" fmla="*/ 562 h 3080"/>
                    <a:gd name="T26" fmla="*/ 2221 w 3080"/>
                    <a:gd name="T27" fmla="*/ 464 h 3080"/>
                    <a:gd name="T28" fmla="*/ 2058 w 3080"/>
                    <a:gd name="T29" fmla="*/ 375 h 3080"/>
                    <a:gd name="T30" fmla="*/ 1820 w 3080"/>
                    <a:gd name="T31" fmla="*/ 293 h 3080"/>
                    <a:gd name="T32" fmla="*/ 1715 w 3080"/>
                    <a:gd name="T33" fmla="*/ 0 h 3080"/>
                    <a:gd name="T34" fmla="*/ 1265 w 3080"/>
                    <a:gd name="T35" fmla="*/ 309 h 3080"/>
                    <a:gd name="T36" fmla="*/ 1082 w 3080"/>
                    <a:gd name="T37" fmla="*/ 367 h 3080"/>
                    <a:gd name="T38" fmla="*/ 864 w 3080"/>
                    <a:gd name="T39" fmla="*/ 474 h 3080"/>
                    <a:gd name="T40" fmla="*/ 576 w 3080"/>
                    <a:gd name="T41" fmla="*/ 337 h 3080"/>
                    <a:gd name="T42" fmla="*/ 464 w 3080"/>
                    <a:gd name="T43" fmla="*/ 871 h 3080"/>
                    <a:gd name="T44" fmla="*/ 375 w 3080"/>
                    <a:gd name="T45" fmla="*/ 1036 h 3080"/>
                    <a:gd name="T46" fmla="*/ 293 w 3080"/>
                    <a:gd name="T47" fmla="*/ 1273 h 3080"/>
                    <a:gd name="T48" fmla="*/ 0 w 3080"/>
                    <a:gd name="T49" fmla="*/ 1378 h 3080"/>
                    <a:gd name="T50" fmla="*/ 295 w 3080"/>
                    <a:gd name="T51" fmla="*/ 1828 h 3080"/>
                    <a:gd name="T52" fmla="*/ 353 w 3080"/>
                    <a:gd name="T53" fmla="*/ 2012 h 3080"/>
                    <a:gd name="T54" fmla="*/ 461 w 3080"/>
                    <a:gd name="T55" fmla="*/ 2230 h 3080"/>
                    <a:gd name="T56" fmla="*/ 322 w 3080"/>
                    <a:gd name="T57" fmla="*/ 2517 h 3080"/>
                    <a:gd name="T58" fmla="*/ 857 w 3080"/>
                    <a:gd name="T59" fmla="*/ 2630 h 3080"/>
                    <a:gd name="T60" fmla="*/ 1021 w 3080"/>
                    <a:gd name="T61" fmla="*/ 2713 h 3080"/>
                    <a:gd name="T62" fmla="*/ 1258 w 3080"/>
                    <a:gd name="T63" fmla="*/ 2787 h 30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080" h="3080">
                      <a:moveTo>
                        <a:pt x="1321" y="2799"/>
                      </a:moveTo>
                      <a:lnTo>
                        <a:pt x="1364" y="3080"/>
                      </a:lnTo>
                      <a:lnTo>
                        <a:pt x="1786" y="3066"/>
                      </a:lnTo>
                      <a:lnTo>
                        <a:pt x="1814" y="2770"/>
                      </a:lnTo>
                      <a:lnTo>
                        <a:pt x="1876" y="2754"/>
                      </a:lnTo>
                      <a:lnTo>
                        <a:pt x="1998" y="2712"/>
                      </a:lnTo>
                      <a:lnTo>
                        <a:pt x="2110" y="2663"/>
                      </a:lnTo>
                      <a:lnTo>
                        <a:pt x="2215" y="2605"/>
                      </a:lnTo>
                      <a:lnTo>
                        <a:pt x="2263" y="2574"/>
                      </a:lnTo>
                      <a:lnTo>
                        <a:pt x="2503" y="2743"/>
                      </a:lnTo>
                      <a:lnTo>
                        <a:pt x="2798" y="2433"/>
                      </a:lnTo>
                      <a:lnTo>
                        <a:pt x="2616" y="2222"/>
                      </a:lnTo>
                      <a:lnTo>
                        <a:pt x="2646" y="2169"/>
                      </a:lnTo>
                      <a:lnTo>
                        <a:pt x="2703" y="2058"/>
                      </a:lnTo>
                      <a:lnTo>
                        <a:pt x="2751" y="1942"/>
                      </a:lnTo>
                      <a:lnTo>
                        <a:pt x="2787" y="1821"/>
                      </a:lnTo>
                      <a:lnTo>
                        <a:pt x="2798" y="1757"/>
                      </a:lnTo>
                      <a:lnTo>
                        <a:pt x="3080" y="1715"/>
                      </a:lnTo>
                      <a:lnTo>
                        <a:pt x="3065" y="1293"/>
                      </a:lnTo>
                      <a:lnTo>
                        <a:pt x="2784" y="1266"/>
                      </a:lnTo>
                      <a:lnTo>
                        <a:pt x="2768" y="1202"/>
                      </a:lnTo>
                      <a:lnTo>
                        <a:pt x="2725" y="1081"/>
                      </a:lnTo>
                      <a:lnTo>
                        <a:pt x="2676" y="965"/>
                      </a:lnTo>
                      <a:lnTo>
                        <a:pt x="2619" y="854"/>
                      </a:lnTo>
                      <a:lnTo>
                        <a:pt x="2587" y="801"/>
                      </a:lnTo>
                      <a:lnTo>
                        <a:pt x="2756" y="562"/>
                      </a:lnTo>
                      <a:lnTo>
                        <a:pt x="2447" y="280"/>
                      </a:lnTo>
                      <a:lnTo>
                        <a:pt x="2221" y="464"/>
                      </a:lnTo>
                      <a:lnTo>
                        <a:pt x="2168" y="432"/>
                      </a:lnTo>
                      <a:lnTo>
                        <a:pt x="2058" y="375"/>
                      </a:lnTo>
                      <a:lnTo>
                        <a:pt x="1942" y="328"/>
                      </a:lnTo>
                      <a:lnTo>
                        <a:pt x="1820" y="293"/>
                      </a:lnTo>
                      <a:lnTo>
                        <a:pt x="1757" y="280"/>
                      </a:lnTo>
                      <a:lnTo>
                        <a:pt x="1715" y="0"/>
                      </a:lnTo>
                      <a:lnTo>
                        <a:pt x="1293" y="13"/>
                      </a:lnTo>
                      <a:lnTo>
                        <a:pt x="1265" y="309"/>
                      </a:lnTo>
                      <a:lnTo>
                        <a:pt x="1202" y="326"/>
                      </a:lnTo>
                      <a:lnTo>
                        <a:pt x="1082" y="367"/>
                      </a:lnTo>
                      <a:lnTo>
                        <a:pt x="968" y="417"/>
                      </a:lnTo>
                      <a:lnTo>
                        <a:pt x="864" y="474"/>
                      </a:lnTo>
                      <a:lnTo>
                        <a:pt x="815" y="506"/>
                      </a:lnTo>
                      <a:lnTo>
                        <a:pt x="576" y="337"/>
                      </a:lnTo>
                      <a:lnTo>
                        <a:pt x="280" y="646"/>
                      </a:lnTo>
                      <a:lnTo>
                        <a:pt x="464" y="871"/>
                      </a:lnTo>
                      <a:lnTo>
                        <a:pt x="432" y="925"/>
                      </a:lnTo>
                      <a:lnTo>
                        <a:pt x="375" y="1036"/>
                      </a:lnTo>
                      <a:lnTo>
                        <a:pt x="328" y="1152"/>
                      </a:lnTo>
                      <a:lnTo>
                        <a:pt x="293" y="1273"/>
                      </a:lnTo>
                      <a:lnTo>
                        <a:pt x="280" y="1335"/>
                      </a:lnTo>
                      <a:lnTo>
                        <a:pt x="0" y="1378"/>
                      </a:lnTo>
                      <a:lnTo>
                        <a:pt x="13" y="1800"/>
                      </a:lnTo>
                      <a:lnTo>
                        <a:pt x="295" y="1828"/>
                      </a:lnTo>
                      <a:lnTo>
                        <a:pt x="311" y="1891"/>
                      </a:lnTo>
                      <a:lnTo>
                        <a:pt x="353" y="2012"/>
                      </a:lnTo>
                      <a:lnTo>
                        <a:pt x="403" y="2125"/>
                      </a:lnTo>
                      <a:lnTo>
                        <a:pt x="461" y="2230"/>
                      </a:lnTo>
                      <a:lnTo>
                        <a:pt x="491" y="2279"/>
                      </a:lnTo>
                      <a:lnTo>
                        <a:pt x="322" y="2517"/>
                      </a:lnTo>
                      <a:lnTo>
                        <a:pt x="633" y="2812"/>
                      </a:lnTo>
                      <a:lnTo>
                        <a:pt x="857" y="2630"/>
                      </a:lnTo>
                      <a:lnTo>
                        <a:pt x="910" y="2660"/>
                      </a:lnTo>
                      <a:lnTo>
                        <a:pt x="1021" y="2713"/>
                      </a:lnTo>
                      <a:lnTo>
                        <a:pt x="1137" y="2755"/>
                      </a:lnTo>
                      <a:lnTo>
                        <a:pt x="1258" y="2787"/>
                      </a:lnTo>
                      <a:lnTo>
                        <a:pt x="1321" y="27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54"/>
                <p:cNvSpPr/>
                <p:nvPr/>
              </p:nvSpPr>
              <p:spPr>
                <a:xfrm>
                  <a:off x="5278" y="3097"/>
                  <a:ext cx="206" cy="206"/>
                </a:xfrm>
                <a:custGeom>
                  <a:avLst/>
                  <a:gdLst>
                    <a:gd name="T0" fmla="*/ 1192 w 1237"/>
                    <a:gd name="T1" fmla="*/ 385 h 1237"/>
                    <a:gd name="T2" fmla="*/ 1134 w 1237"/>
                    <a:gd name="T3" fmla="*/ 275 h 1237"/>
                    <a:gd name="T4" fmla="*/ 1057 w 1237"/>
                    <a:gd name="T5" fmla="*/ 181 h 1237"/>
                    <a:gd name="T6" fmla="*/ 965 w 1237"/>
                    <a:gd name="T7" fmla="*/ 105 h 1237"/>
                    <a:gd name="T8" fmla="*/ 860 w 1237"/>
                    <a:gd name="T9" fmla="*/ 49 h 1237"/>
                    <a:gd name="T10" fmla="*/ 747 w 1237"/>
                    <a:gd name="T11" fmla="*/ 13 h 1237"/>
                    <a:gd name="T12" fmla="*/ 628 w 1237"/>
                    <a:gd name="T13" fmla="*/ 0 h 1237"/>
                    <a:gd name="T14" fmla="*/ 506 w 1237"/>
                    <a:gd name="T15" fmla="*/ 10 h 1237"/>
                    <a:gd name="T16" fmla="*/ 414 w 1237"/>
                    <a:gd name="T17" fmla="*/ 35 h 1237"/>
                    <a:gd name="T18" fmla="*/ 328 w 1237"/>
                    <a:gd name="T19" fmla="*/ 72 h 1237"/>
                    <a:gd name="T20" fmla="*/ 225 w 1237"/>
                    <a:gd name="T21" fmla="*/ 140 h 1237"/>
                    <a:gd name="T22" fmla="*/ 141 w 1237"/>
                    <a:gd name="T23" fmla="*/ 224 h 1237"/>
                    <a:gd name="T24" fmla="*/ 74 w 1237"/>
                    <a:gd name="T25" fmla="*/ 324 h 1237"/>
                    <a:gd name="T26" fmla="*/ 28 w 1237"/>
                    <a:gd name="T27" fmla="*/ 432 h 1237"/>
                    <a:gd name="T28" fmla="*/ 4 w 1237"/>
                    <a:gd name="T29" fmla="*/ 549 h 1237"/>
                    <a:gd name="T30" fmla="*/ 2 w 1237"/>
                    <a:gd name="T31" fmla="*/ 670 h 1237"/>
                    <a:gd name="T32" fmla="*/ 25 w 1237"/>
                    <a:gd name="T33" fmla="*/ 792 h 1237"/>
                    <a:gd name="T34" fmla="*/ 46 w 1237"/>
                    <a:gd name="T35" fmla="*/ 852 h 1237"/>
                    <a:gd name="T36" fmla="*/ 104 w 1237"/>
                    <a:gd name="T37" fmla="*/ 963 h 1237"/>
                    <a:gd name="T38" fmla="*/ 180 w 1237"/>
                    <a:gd name="T39" fmla="*/ 1056 h 1237"/>
                    <a:gd name="T40" fmla="*/ 272 w 1237"/>
                    <a:gd name="T41" fmla="*/ 1132 h 1237"/>
                    <a:gd name="T42" fmla="*/ 376 w 1237"/>
                    <a:gd name="T43" fmla="*/ 1189 h 1237"/>
                    <a:gd name="T44" fmla="*/ 490 w 1237"/>
                    <a:gd name="T45" fmla="*/ 1225 h 1237"/>
                    <a:gd name="T46" fmla="*/ 609 w 1237"/>
                    <a:gd name="T47" fmla="*/ 1237 h 1237"/>
                    <a:gd name="T48" fmla="*/ 731 w 1237"/>
                    <a:gd name="T49" fmla="*/ 1227 h 1237"/>
                    <a:gd name="T50" fmla="*/ 822 w 1237"/>
                    <a:gd name="T51" fmla="*/ 1202 h 1237"/>
                    <a:gd name="T52" fmla="*/ 909 w 1237"/>
                    <a:gd name="T53" fmla="*/ 1164 h 1237"/>
                    <a:gd name="T54" fmla="*/ 1011 w 1237"/>
                    <a:gd name="T55" fmla="*/ 1097 h 1237"/>
                    <a:gd name="T56" fmla="*/ 1097 w 1237"/>
                    <a:gd name="T57" fmla="*/ 1013 h 1237"/>
                    <a:gd name="T58" fmla="*/ 1162 w 1237"/>
                    <a:gd name="T59" fmla="*/ 914 h 1237"/>
                    <a:gd name="T60" fmla="*/ 1208 w 1237"/>
                    <a:gd name="T61" fmla="*/ 805 h 1237"/>
                    <a:gd name="T62" fmla="*/ 1234 w 1237"/>
                    <a:gd name="T63" fmla="*/ 689 h 1237"/>
                    <a:gd name="T64" fmla="*/ 1235 w 1237"/>
                    <a:gd name="T65" fmla="*/ 567 h 1237"/>
                    <a:gd name="T66" fmla="*/ 1212 w 1237"/>
                    <a:gd name="T67" fmla="*/ 445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237" h="1237">
                      <a:moveTo>
                        <a:pt x="1202" y="414"/>
                      </a:moveTo>
                      <a:lnTo>
                        <a:pt x="1192" y="385"/>
                      </a:lnTo>
                      <a:lnTo>
                        <a:pt x="1164" y="328"/>
                      </a:lnTo>
                      <a:lnTo>
                        <a:pt x="1134" y="275"/>
                      </a:lnTo>
                      <a:lnTo>
                        <a:pt x="1097" y="225"/>
                      </a:lnTo>
                      <a:lnTo>
                        <a:pt x="1057" y="181"/>
                      </a:lnTo>
                      <a:lnTo>
                        <a:pt x="1012" y="141"/>
                      </a:lnTo>
                      <a:lnTo>
                        <a:pt x="965" y="105"/>
                      </a:lnTo>
                      <a:lnTo>
                        <a:pt x="914" y="75"/>
                      </a:lnTo>
                      <a:lnTo>
                        <a:pt x="860" y="49"/>
                      </a:lnTo>
                      <a:lnTo>
                        <a:pt x="804" y="28"/>
                      </a:lnTo>
                      <a:lnTo>
                        <a:pt x="747" y="13"/>
                      </a:lnTo>
                      <a:lnTo>
                        <a:pt x="688" y="4"/>
                      </a:lnTo>
                      <a:lnTo>
                        <a:pt x="628" y="0"/>
                      </a:lnTo>
                      <a:lnTo>
                        <a:pt x="567" y="2"/>
                      </a:lnTo>
                      <a:lnTo>
                        <a:pt x="506" y="10"/>
                      </a:lnTo>
                      <a:lnTo>
                        <a:pt x="445" y="25"/>
                      </a:lnTo>
                      <a:lnTo>
                        <a:pt x="414" y="35"/>
                      </a:lnTo>
                      <a:lnTo>
                        <a:pt x="385" y="46"/>
                      </a:lnTo>
                      <a:lnTo>
                        <a:pt x="328" y="72"/>
                      </a:lnTo>
                      <a:lnTo>
                        <a:pt x="275" y="104"/>
                      </a:lnTo>
                      <a:lnTo>
                        <a:pt x="225" y="140"/>
                      </a:lnTo>
                      <a:lnTo>
                        <a:pt x="181" y="180"/>
                      </a:lnTo>
                      <a:lnTo>
                        <a:pt x="141" y="224"/>
                      </a:lnTo>
                      <a:lnTo>
                        <a:pt x="105" y="272"/>
                      </a:lnTo>
                      <a:lnTo>
                        <a:pt x="74" y="324"/>
                      </a:lnTo>
                      <a:lnTo>
                        <a:pt x="49" y="376"/>
                      </a:lnTo>
                      <a:lnTo>
                        <a:pt x="28" y="432"/>
                      </a:lnTo>
                      <a:lnTo>
                        <a:pt x="13" y="490"/>
                      </a:lnTo>
                      <a:lnTo>
                        <a:pt x="4" y="549"/>
                      </a:lnTo>
                      <a:lnTo>
                        <a:pt x="0" y="610"/>
                      </a:lnTo>
                      <a:lnTo>
                        <a:pt x="2" y="670"/>
                      </a:lnTo>
                      <a:lnTo>
                        <a:pt x="10" y="731"/>
                      </a:lnTo>
                      <a:lnTo>
                        <a:pt x="25" y="792"/>
                      </a:lnTo>
                      <a:lnTo>
                        <a:pt x="34" y="823"/>
                      </a:lnTo>
                      <a:lnTo>
                        <a:pt x="46" y="852"/>
                      </a:lnTo>
                      <a:lnTo>
                        <a:pt x="72" y="909"/>
                      </a:lnTo>
                      <a:lnTo>
                        <a:pt x="104" y="963"/>
                      </a:lnTo>
                      <a:lnTo>
                        <a:pt x="140" y="1011"/>
                      </a:lnTo>
                      <a:lnTo>
                        <a:pt x="180" y="1056"/>
                      </a:lnTo>
                      <a:lnTo>
                        <a:pt x="224" y="1097"/>
                      </a:lnTo>
                      <a:lnTo>
                        <a:pt x="272" y="1132"/>
                      </a:lnTo>
                      <a:lnTo>
                        <a:pt x="323" y="1162"/>
                      </a:lnTo>
                      <a:lnTo>
                        <a:pt x="376" y="1189"/>
                      </a:lnTo>
                      <a:lnTo>
                        <a:pt x="432" y="1209"/>
                      </a:lnTo>
                      <a:lnTo>
                        <a:pt x="490" y="1225"/>
                      </a:lnTo>
                      <a:lnTo>
                        <a:pt x="549" y="1234"/>
                      </a:lnTo>
                      <a:lnTo>
                        <a:pt x="609" y="1237"/>
                      </a:lnTo>
                      <a:lnTo>
                        <a:pt x="669" y="1235"/>
                      </a:lnTo>
                      <a:lnTo>
                        <a:pt x="731" y="1227"/>
                      </a:lnTo>
                      <a:lnTo>
                        <a:pt x="792" y="1212"/>
                      </a:lnTo>
                      <a:lnTo>
                        <a:pt x="822" y="1202"/>
                      </a:lnTo>
                      <a:lnTo>
                        <a:pt x="852" y="1192"/>
                      </a:lnTo>
                      <a:lnTo>
                        <a:pt x="909" y="1164"/>
                      </a:lnTo>
                      <a:lnTo>
                        <a:pt x="963" y="1134"/>
                      </a:lnTo>
                      <a:lnTo>
                        <a:pt x="1011" y="1097"/>
                      </a:lnTo>
                      <a:lnTo>
                        <a:pt x="1055" y="1057"/>
                      </a:lnTo>
                      <a:lnTo>
                        <a:pt x="1097" y="1013"/>
                      </a:lnTo>
                      <a:lnTo>
                        <a:pt x="1131" y="965"/>
                      </a:lnTo>
                      <a:lnTo>
                        <a:pt x="1162" y="914"/>
                      </a:lnTo>
                      <a:lnTo>
                        <a:pt x="1188" y="861"/>
                      </a:lnTo>
                      <a:lnTo>
                        <a:pt x="1208" y="805"/>
                      </a:lnTo>
                      <a:lnTo>
                        <a:pt x="1224" y="748"/>
                      </a:lnTo>
                      <a:lnTo>
                        <a:pt x="1234" y="689"/>
                      </a:lnTo>
                      <a:lnTo>
                        <a:pt x="1237" y="629"/>
                      </a:lnTo>
                      <a:lnTo>
                        <a:pt x="1235" y="567"/>
                      </a:lnTo>
                      <a:lnTo>
                        <a:pt x="1226" y="506"/>
                      </a:lnTo>
                      <a:lnTo>
                        <a:pt x="1212" y="445"/>
                      </a:lnTo>
                      <a:lnTo>
                        <a:pt x="1202" y="414"/>
                      </a:lnTo>
                      <a:close/>
                    </a:path>
                  </a:pathLst>
                </a:custGeom>
                <a:solidFill>
                  <a:srgbClr val="FE837C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55"/>
                <p:cNvSpPr>
                  <a:spLocks noEditPoints="1"/>
                </p:cNvSpPr>
                <p:nvPr/>
              </p:nvSpPr>
              <p:spPr>
                <a:xfrm>
                  <a:off x="5253" y="3074"/>
                  <a:ext cx="253" cy="253"/>
                </a:xfrm>
                <a:custGeom>
                  <a:avLst/>
                  <a:gdLst>
                    <a:gd name="T0" fmla="*/ 719 w 1523"/>
                    <a:gd name="T1" fmla="*/ 284 h 1519"/>
                    <a:gd name="T2" fmla="*/ 606 w 1523"/>
                    <a:gd name="T3" fmla="*/ 310 h 1519"/>
                    <a:gd name="T4" fmla="*/ 539 w 1523"/>
                    <a:gd name="T5" fmla="*/ 338 h 1519"/>
                    <a:gd name="T6" fmla="*/ 408 w 1523"/>
                    <a:gd name="T7" fmla="*/ 439 h 1519"/>
                    <a:gd name="T8" fmla="*/ 314 w 1523"/>
                    <a:gd name="T9" fmla="*/ 596 h 1519"/>
                    <a:gd name="T10" fmla="*/ 285 w 1523"/>
                    <a:gd name="T11" fmla="*/ 777 h 1519"/>
                    <a:gd name="T12" fmla="*/ 311 w 1523"/>
                    <a:gd name="T13" fmla="*/ 914 h 1519"/>
                    <a:gd name="T14" fmla="*/ 362 w 1523"/>
                    <a:gd name="T15" fmla="*/ 1018 h 1519"/>
                    <a:gd name="T16" fmla="*/ 460 w 1523"/>
                    <a:gd name="T17" fmla="*/ 1129 h 1519"/>
                    <a:gd name="T18" fmla="*/ 584 w 1523"/>
                    <a:gd name="T19" fmla="*/ 1204 h 1519"/>
                    <a:gd name="T20" fmla="*/ 724 w 1523"/>
                    <a:gd name="T21" fmla="*/ 1237 h 1519"/>
                    <a:gd name="T22" fmla="*/ 804 w 1523"/>
                    <a:gd name="T23" fmla="*/ 1236 h 1519"/>
                    <a:gd name="T24" fmla="*/ 916 w 1523"/>
                    <a:gd name="T25" fmla="*/ 1210 h 1519"/>
                    <a:gd name="T26" fmla="*/ 984 w 1523"/>
                    <a:gd name="T27" fmla="*/ 1181 h 1519"/>
                    <a:gd name="T28" fmla="*/ 1115 w 1523"/>
                    <a:gd name="T29" fmla="*/ 1081 h 1519"/>
                    <a:gd name="T30" fmla="*/ 1209 w 1523"/>
                    <a:gd name="T31" fmla="*/ 923 h 1519"/>
                    <a:gd name="T32" fmla="*/ 1238 w 1523"/>
                    <a:gd name="T33" fmla="*/ 742 h 1519"/>
                    <a:gd name="T34" fmla="*/ 1212 w 1523"/>
                    <a:gd name="T35" fmla="*/ 605 h 1519"/>
                    <a:gd name="T36" fmla="*/ 1162 w 1523"/>
                    <a:gd name="T37" fmla="*/ 502 h 1519"/>
                    <a:gd name="T38" fmla="*/ 1067 w 1523"/>
                    <a:gd name="T39" fmla="*/ 391 h 1519"/>
                    <a:gd name="T40" fmla="*/ 945 w 1523"/>
                    <a:gd name="T41" fmla="*/ 316 h 1519"/>
                    <a:gd name="T42" fmla="*/ 800 w 1523"/>
                    <a:gd name="T43" fmla="*/ 282 h 1519"/>
                    <a:gd name="T44" fmla="*/ 761 w 1523"/>
                    <a:gd name="T45" fmla="*/ 1519 h 1519"/>
                    <a:gd name="T46" fmla="*/ 701 w 1523"/>
                    <a:gd name="T47" fmla="*/ 1518 h 1519"/>
                    <a:gd name="T48" fmla="*/ 474 w 1523"/>
                    <a:gd name="T49" fmla="*/ 1465 h 1519"/>
                    <a:gd name="T50" fmla="*/ 277 w 1523"/>
                    <a:gd name="T51" fmla="*/ 1348 h 1519"/>
                    <a:gd name="T52" fmla="*/ 124 w 1523"/>
                    <a:gd name="T53" fmla="*/ 1175 h 1519"/>
                    <a:gd name="T54" fmla="*/ 44 w 1523"/>
                    <a:gd name="T55" fmla="*/ 1013 h 1519"/>
                    <a:gd name="T56" fmla="*/ 13 w 1523"/>
                    <a:gd name="T57" fmla="*/ 902 h 1519"/>
                    <a:gd name="T58" fmla="*/ 0 w 1523"/>
                    <a:gd name="T59" fmla="*/ 752 h 1519"/>
                    <a:gd name="T60" fmla="*/ 17 w 1523"/>
                    <a:gd name="T61" fmla="*/ 605 h 1519"/>
                    <a:gd name="T62" fmla="*/ 60 w 1523"/>
                    <a:gd name="T63" fmla="*/ 466 h 1519"/>
                    <a:gd name="T64" fmla="*/ 130 w 1523"/>
                    <a:gd name="T65" fmla="*/ 337 h 1519"/>
                    <a:gd name="T66" fmla="*/ 222 w 1523"/>
                    <a:gd name="T67" fmla="*/ 223 h 1519"/>
                    <a:gd name="T68" fmla="*/ 337 w 1523"/>
                    <a:gd name="T69" fmla="*/ 128 h 1519"/>
                    <a:gd name="T70" fmla="*/ 471 w 1523"/>
                    <a:gd name="T71" fmla="*/ 56 h 1519"/>
                    <a:gd name="T72" fmla="*/ 540 w 1523"/>
                    <a:gd name="T73" fmla="*/ 32 h 1519"/>
                    <a:gd name="T74" fmla="*/ 666 w 1523"/>
                    <a:gd name="T75" fmla="*/ 6 h 1519"/>
                    <a:gd name="T76" fmla="*/ 761 w 1523"/>
                    <a:gd name="T77" fmla="*/ 0 h 1519"/>
                    <a:gd name="T78" fmla="*/ 939 w 1523"/>
                    <a:gd name="T79" fmla="*/ 20 h 1519"/>
                    <a:gd name="T80" fmla="*/ 1152 w 1523"/>
                    <a:gd name="T81" fmla="*/ 105 h 1519"/>
                    <a:gd name="T82" fmla="*/ 1328 w 1523"/>
                    <a:gd name="T83" fmla="*/ 252 h 1519"/>
                    <a:gd name="T84" fmla="*/ 1457 w 1523"/>
                    <a:gd name="T85" fmla="*/ 449 h 1519"/>
                    <a:gd name="T86" fmla="*/ 1491 w 1523"/>
                    <a:gd name="T87" fmla="*/ 543 h 1519"/>
                    <a:gd name="T88" fmla="*/ 1520 w 1523"/>
                    <a:gd name="T89" fmla="*/ 693 h 1519"/>
                    <a:gd name="T90" fmla="*/ 1518 w 1523"/>
                    <a:gd name="T91" fmla="*/ 842 h 1519"/>
                    <a:gd name="T92" fmla="*/ 1487 w 1523"/>
                    <a:gd name="T93" fmla="*/ 985 h 1519"/>
                    <a:gd name="T94" fmla="*/ 1431 w 1523"/>
                    <a:gd name="T95" fmla="*/ 1119 h 1519"/>
                    <a:gd name="T96" fmla="*/ 1349 w 1523"/>
                    <a:gd name="T97" fmla="*/ 1241 h 1519"/>
                    <a:gd name="T98" fmla="*/ 1246 w 1523"/>
                    <a:gd name="T99" fmla="*/ 1346 h 1519"/>
                    <a:gd name="T100" fmla="*/ 1120 w 1523"/>
                    <a:gd name="T101" fmla="*/ 1430 h 1519"/>
                    <a:gd name="T102" fmla="*/ 1015 w 1523"/>
                    <a:gd name="T103" fmla="*/ 1477 h 1519"/>
                    <a:gd name="T104" fmla="*/ 920 w 1523"/>
                    <a:gd name="T105" fmla="*/ 1503 h 1519"/>
                    <a:gd name="T106" fmla="*/ 793 w 1523"/>
                    <a:gd name="T107" fmla="*/ 1519 h 15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523" h="1519">
                      <a:moveTo>
                        <a:pt x="761" y="281"/>
                      </a:moveTo>
                      <a:lnTo>
                        <a:pt x="719" y="284"/>
                      </a:lnTo>
                      <a:lnTo>
                        <a:pt x="640" y="299"/>
                      </a:lnTo>
                      <a:lnTo>
                        <a:pt x="606" y="310"/>
                      </a:lnTo>
                      <a:lnTo>
                        <a:pt x="583" y="318"/>
                      </a:lnTo>
                      <a:lnTo>
                        <a:pt x="539" y="338"/>
                      </a:lnTo>
                      <a:lnTo>
                        <a:pt x="478" y="375"/>
                      </a:lnTo>
                      <a:lnTo>
                        <a:pt x="408" y="439"/>
                      </a:lnTo>
                      <a:lnTo>
                        <a:pt x="353" y="514"/>
                      </a:lnTo>
                      <a:lnTo>
                        <a:pt x="314" y="596"/>
                      </a:lnTo>
                      <a:lnTo>
                        <a:pt x="291" y="685"/>
                      </a:lnTo>
                      <a:lnTo>
                        <a:pt x="285" y="777"/>
                      </a:lnTo>
                      <a:lnTo>
                        <a:pt x="297" y="869"/>
                      </a:lnTo>
                      <a:lnTo>
                        <a:pt x="311" y="914"/>
                      </a:lnTo>
                      <a:lnTo>
                        <a:pt x="326" y="950"/>
                      </a:lnTo>
                      <a:lnTo>
                        <a:pt x="362" y="1018"/>
                      </a:lnTo>
                      <a:lnTo>
                        <a:pt x="407" y="1077"/>
                      </a:lnTo>
                      <a:lnTo>
                        <a:pt x="460" y="1129"/>
                      </a:lnTo>
                      <a:lnTo>
                        <a:pt x="519" y="1171"/>
                      </a:lnTo>
                      <a:lnTo>
                        <a:pt x="584" y="1204"/>
                      </a:lnTo>
                      <a:lnTo>
                        <a:pt x="653" y="1226"/>
                      </a:lnTo>
                      <a:lnTo>
                        <a:pt x="724" y="1237"/>
                      </a:lnTo>
                      <a:lnTo>
                        <a:pt x="761" y="1238"/>
                      </a:lnTo>
                      <a:lnTo>
                        <a:pt x="804" y="1236"/>
                      </a:lnTo>
                      <a:lnTo>
                        <a:pt x="883" y="1220"/>
                      </a:lnTo>
                      <a:lnTo>
                        <a:pt x="916" y="1210"/>
                      </a:lnTo>
                      <a:lnTo>
                        <a:pt x="940" y="1201"/>
                      </a:lnTo>
                      <a:lnTo>
                        <a:pt x="984" y="1181"/>
                      </a:lnTo>
                      <a:lnTo>
                        <a:pt x="1045" y="1143"/>
                      </a:lnTo>
                      <a:lnTo>
                        <a:pt x="1115" y="1081"/>
                      </a:lnTo>
                      <a:lnTo>
                        <a:pt x="1170" y="1006"/>
                      </a:lnTo>
                      <a:lnTo>
                        <a:pt x="1209" y="923"/>
                      </a:lnTo>
                      <a:lnTo>
                        <a:pt x="1232" y="834"/>
                      </a:lnTo>
                      <a:lnTo>
                        <a:pt x="1238" y="742"/>
                      </a:lnTo>
                      <a:lnTo>
                        <a:pt x="1226" y="650"/>
                      </a:lnTo>
                      <a:lnTo>
                        <a:pt x="1212" y="605"/>
                      </a:lnTo>
                      <a:lnTo>
                        <a:pt x="1197" y="568"/>
                      </a:lnTo>
                      <a:lnTo>
                        <a:pt x="1162" y="502"/>
                      </a:lnTo>
                      <a:lnTo>
                        <a:pt x="1119" y="443"/>
                      </a:lnTo>
                      <a:lnTo>
                        <a:pt x="1067" y="391"/>
                      </a:lnTo>
                      <a:lnTo>
                        <a:pt x="1009" y="349"/>
                      </a:lnTo>
                      <a:lnTo>
                        <a:pt x="945" y="316"/>
                      </a:lnTo>
                      <a:lnTo>
                        <a:pt x="875" y="294"/>
                      </a:lnTo>
                      <a:lnTo>
                        <a:pt x="800" y="282"/>
                      </a:lnTo>
                      <a:lnTo>
                        <a:pt x="761" y="281"/>
                      </a:lnTo>
                      <a:close/>
                      <a:moveTo>
                        <a:pt x="761" y="1519"/>
                      </a:moveTo>
                      <a:lnTo>
                        <a:pt x="761" y="1519"/>
                      </a:lnTo>
                      <a:lnTo>
                        <a:pt x="701" y="1518"/>
                      </a:lnTo>
                      <a:lnTo>
                        <a:pt x="584" y="1500"/>
                      </a:lnTo>
                      <a:lnTo>
                        <a:pt x="474" y="1465"/>
                      </a:lnTo>
                      <a:lnTo>
                        <a:pt x="371" y="1413"/>
                      </a:lnTo>
                      <a:lnTo>
                        <a:pt x="277" y="1348"/>
                      </a:lnTo>
                      <a:lnTo>
                        <a:pt x="195" y="1268"/>
                      </a:lnTo>
                      <a:lnTo>
                        <a:pt x="124" y="1175"/>
                      </a:lnTo>
                      <a:lnTo>
                        <a:pt x="66" y="1071"/>
                      </a:lnTo>
                      <a:lnTo>
                        <a:pt x="44" y="1013"/>
                      </a:lnTo>
                      <a:lnTo>
                        <a:pt x="31" y="976"/>
                      </a:lnTo>
                      <a:lnTo>
                        <a:pt x="13" y="902"/>
                      </a:lnTo>
                      <a:lnTo>
                        <a:pt x="3" y="827"/>
                      </a:lnTo>
                      <a:lnTo>
                        <a:pt x="0" y="752"/>
                      </a:lnTo>
                      <a:lnTo>
                        <a:pt x="5" y="678"/>
                      </a:lnTo>
                      <a:lnTo>
                        <a:pt x="17" y="605"/>
                      </a:lnTo>
                      <a:lnTo>
                        <a:pt x="36" y="535"/>
                      </a:lnTo>
                      <a:lnTo>
                        <a:pt x="60" y="466"/>
                      </a:lnTo>
                      <a:lnTo>
                        <a:pt x="92" y="400"/>
                      </a:lnTo>
                      <a:lnTo>
                        <a:pt x="130" y="337"/>
                      </a:lnTo>
                      <a:lnTo>
                        <a:pt x="174" y="278"/>
                      </a:lnTo>
                      <a:lnTo>
                        <a:pt x="222" y="223"/>
                      </a:lnTo>
                      <a:lnTo>
                        <a:pt x="277" y="173"/>
                      </a:lnTo>
                      <a:lnTo>
                        <a:pt x="337" y="128"/>
                      </a:lnTo>
                      <a:lnTo>
                        <a:pt x="403" y="89"/>
                      </a:lnTo>
                      <a:lnTo>
                        <a:pt x="471" y="56"/>
                      </a:lnTo>
                      <a:lnTo>
                        <a:pt x="508" y="42"/>
                      </a:lnTo>
                      <a:lnTo>
                        <a:pt x="540" y="32"/>
                      </a:lnTo>
                      <a:lnTo>
                        <a:pt x="603" y="17"/>
                      </a:lnTo>
                      <a:lnTo>
                        <a:pt x="666" y="6"/>
                      </a:lnTo>
                      <a:lnTo>
                        <a:pt x="730" y="1"/>
                      </a:lnTo>
                      <a:lnTo>
                        <a:pt x="761" y="0"/>
                      </a:lnTo>
                      <a:lnTo>
                        <a:pt x="821" y="2"/>
                      </a:lnTo>
                      <a:lnTo>
                        <a:pt x="939" y="20"/>
                      </a:lnTo>
                      <a:lnTo>
                        <a:pt x="1048" y="55"/>
                      </a:lnTo>
                      <a:lnTo>
                        <a:pt x="1152" y="105"/>
                      </a:lnTo>
                      <a:lnTo>
                        <a:pt x="1246" y="172"/>
                      </a:lnTo>
                      <a:lnTo>
                        <a:pt x="1328" y="252"/>
                      </a:lnTo>
                      <a:lnTo>
                        <a:pt x="1398" y="345"/>
                      </a:lnTo>
                      <a:lnTo>
                        <a:pt x="1457" y="449"/>
                      </a:lnTo>
                      <a:lnTo>
                        <a:pt x="1479" y="506"/>
                      </a:lnTo>
                      <a:lnTo>
                        <a:pt x="1491" y="543"/>
                      </a:lnTo>
                      <a:lnTo>
                        <a:pt x="1509" y="618"/>
                      </a:lnTo>
                      <a:lnTo>
                        <a:pt x="1520" y="693"/>
                      </a:lnTo>
                      <a:lnTo>
                        <a:pt x="1523" y="768"/>
                      </a:lnTo>
                      <a:lnTo>
                        <a:pt x="1518" y="842"/>
                      </a:lnTo>
                      <a:lnTo>
                        <a:pt x="1506" y="914"/>
                      </a:lnTo>
                      <a:lnTo>
                        <a:pt x="1487" y="985"/>
                      </a:lnTo>
                      <a:lnTo>
                        <a:pt x="1463" y="1054"/>
                      </a:lnTo>
                      <a:lnTo>
                        <a:pt x="1431" y="1119"/>
                      </a:lnTo>
                      <a:lnTo>
                        <a:pt x="1393" y="1182"/>
                      </a:lnTo>
                      <a:lnTo>
                        <a:pt x="1349" y="1241"/>
                      </a:lnTo>
                      <a:lnTo>
                        <a:pt x="1300" y="1296"/>
                      </a:lnTo>
                      <a:lnTo>
                        <a:pt x="1246" y="1346"/>
                      </a:lnTo>
                      <a:lnTo>
                        <a:pt x="1185" y="1391"/>
                      </a:lnTo>
                      <a:lnTo>
                        <a:pt x="1120" y="1430"/>
                      </a:lnTo>
                      <a:lnTo>
                        <a:pt x="1051" y="1463"/>
                      </a:lnTo>
                      <a:lnTo>
                        <a:pt x="1015" y="1477"/>
                      </a:lnTo>
                      <a:lnTo>
                        <a:pt x="983" y="1487"/>
                      </a:lnTo>
                      <a:lnTo>
                        <a:pt x="920" y="1503"/>
                      </a:lnTo>
                      <a:lnTo>
                        <a:pt x="856" y="1514"/>
                      </a:lnTo>
                      <a:lnTo>
                        <a:pt x="793" y="1519"/>
                      </a:lnTo>
                      <a:lnTo>
                        <a:pt x="761" y="1519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7238B3B2-6559-4CF9-BE92-9EC80E02730E}"/>
                </a:ext>
              </a:extLst>
            </p:cNvPr>
            <p:cNvGrpSpPr/>
            <p:nvPr/>
          </p:nvGrpSpPr>
          <p:grpSpPr>
            <a:xfrm>
              <a:off x="4641387" y="1975900"/>
              <a:ext cx="1391189" cy="1391189"/>
              <a:chOff x="4471684" y="2174658"/>
              <a:chExt cx="1391189" cy="1391189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06576985-8E2B-4BAE-A98E-70C39165CDDE}"/>
                  </a:ext>
                </a:extLst>
              </p:cNvPr>
              <p:cNvSpPr/>
              <p:nvPr/>
            </p:nvSpPr>
            <p:spPr>
              <a:xfrm>
                <a:off x="4471684" y="2174658"/>
                <a:ext cx="1391189" cy="1391189"/>
              </a:xfrm>
              <a:prstGeom prst="ellipse">
                <a:avLst/>
              </a:prstGeom>
              <a:solidFill>
                <a:srgbClr val="AAEC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17EF2726-D268-4B6A-B4A8-7D4D022166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746326" y="2400798"/>
                <a:ext cx="813948" cy="813948"/>
              </a:xfrm>
              <a:prstGeom prst="rect">
                <a:avLst/>
              </a:prstGeom>
            </p:spPr>
          </p:pic>
        </p:grpSp>
      </p:grpSp>
      <p:sp>
        <p:nvSpPr>
          <p:cNvPr id="100" name="TextBox 13">
            <a:extLst>
              <a:ext uri="{FF2B5EF4-FFF2-40B4-BE49-F238E27FC236}">
                <a16:creationId xmlns:a16="http://schemas.microsoft.com/office/drawing/2014/main" id="{F0827CAF-EF20-4140-AA4D-DF0254A75F45}"/>
              </a:ext>
            </a:extLst>
          </p:cNvPr>
          <p:cNvSpPr txBox="1"/>
          <p:nvPr/>
        </p:nvSpPr>
        <p:spPr>
          <a:xfrm>
            <a:off x="447488" y="1085287"/>
            <a:ext cx="22420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[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명예훼손죄</a:t>
            </a: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]</a:t>
            </a:r>
          </a:p>
          <a:p>
            <a:pPr lvl="0">
              <a:defRPr/>
            </a:pPr>
            <a:endParaRPr lang="ko-KR" altLang="en-US" b="1" dirty="0">
              <a:solidFill>
                <a:schemeClr val="lt1"/>
              </a:solidFill>
              <a:ea typeface="나눔스퀘어"/>
            </a:endParaRPr>
          </a:p>
          <a:p>
            <a:pPr lvl="0">
              <a:defRPr/>
            </a:pP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1.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 공연성</a:t>
            </a:r>
          </a:p>
          <a:p>
            <a:pPr lvl="0">
              <a:defRPr/>
            </a:pP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2. 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피해자 특정</a:t>
            </a:r>
          </a:p>
          <a:p>
            <a:pPr lvl="0">
              <a:defRPr/>
            </a:pP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3. (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허위</a:t>
            </a: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)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사실 적시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CF390C2-08B2-41D1-AE0C-1BA1529DFD1D}"/>
              </a:ext>
            </a:extLst>
          </p:cNvPr>
          <p:cNvSpPr txBox="1"/>
          <p:nvPr/>
        </p:nvSpPr>
        <p:spPr>
          <a:xfrm>
            <a:off x="1485999" y="-92676"/>
            <a:ext cx="31279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법적 처벌 기준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8" name="TextBox 13">
            <a:extLst>
              <a:ext uri="{FF2B5EF4-FFF2-40B4-BE49-F238E27FC236}">
                <a16:creationId xmlns:a16="http://schemas.microsoft.com/office/drawing/2014/main" id="{F80236D8-2CF5-435F-B808-9CC0BA7BB6EC}"/>
              </a:ext>
            </a:extLst>
          </p:cNvPr>
          <p:cNvSpPr txBox="1"/>
          <p:nvPr/>
        </p:nvSpPr>
        <p:spPr>
          <a:xfrm>
            <a:off x="2531796" y="1085897"/>
            <a:ext cx="22723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[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모욕죄</a:t>
            </a: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]</a:t>
            </a:r>
          </a:p>
          <a:p>
            <a:pPr lvl="0">
              <a:defRPr/>
            </a:pPr>
            <a:endParaRPr lang="ko-KR" altLang="en-US" b="1" dirty="0">
              <a:solidFill>
                <a:schemeClr val="lt1"/>
              </a:solidFill>
              <a:ea typeface="나눔스퀘어"/>
            </a:endParaRPr>
          </a:p>
          <a:p>
            <a:pPr lvl="0">
              <a:defRPr/>
            </a:pP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1.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 공연성</a:t>
            </a:r>
          </a:p>
          <a:p>
            <a:pPr lvl="0">
              <a:defRPr/>
            </a:pP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2.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 피해자 특정</a:t>
            </a:r>
          </a:p>
          <a:p>
            <a:pPr lvl="0">
              <a:defRPr/>
            </a:pP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3.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 경멸적 감정 표현</a:t>
            </a:r>
          </a:p>
        </p:txBody>
      </p:sp>
    </p:spTree>
    <p:extLst>
      <p:ext uri="{BB962C8B-B14F-4D97-AF65-F5344CB8AC3E}">
        <p14:creationId xmlns:p14="http://schemas.microsoft.com/office/powerpoint/2010/main" val="2226102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10727748" y="1360058"/>
            <a:ext cx="1454727" cy="5497942"/>
          </a:xfrm>
          <a:prstGeom prst="rect">
            <a:avLst/>
          </a:prstGeom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27705AD-92D8-4A4C-B603-25F0965D5EC7}"/>
              </a:ext>
            </a:extLst>
          </p:cNvPr>
          <p:cNvSpPr/>
          <p:nvPr/>
        </p:nvSpPr>
        <p:spPr>
          <a:xfrm>
            <a:off x="6679651" y="211124"/>
            <a:ext cx="5382042" cy="3110671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0" y="1360057"/>
            <a:ext cx="1454727" cy="54979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00679" y="2263988"/>
            <a:ext cx="2583406" cy="85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ko-KR" altLang="en-US" sz="25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법적 처벌 기준</a:t>
            </a:r>
            <a:endParaRPr lang="ko-KR" altLang="en-US" sz="25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65949" y="517444"/>
            <a:ext cx="23404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   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정태륭 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한국욕설백과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]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6138695" y="3477274"/>
            <a:ext cx="1164098" cy="1085957"/>
            <a:chOff x="4647937" y="1987230"/>
            <a:chExt cx="834663" cy="834663"/>
          </a:xfrm>
        </p:grpSpPr>
        <p:sp>
          <p:nvSpPr>
            <p:cNvPr id="56" name="타원 55"/>
            <p:cNvSpPr/>
            <p:nvPr/>
          </p:nvSpPr>
          <p:spPr>
            <a:xfrm>
              <a:off x="4647937" y="1987230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57" name="Group 58"/>
            <p:cNvGrpSpPr>
              <a:grpSpLocks noChangeAspect="1"/>
            </p:cNvGrpSpPr>
            <p:nvPr/>
          </p:nvGrpSpPr>
          <p:grpSpPr>
            <a:xfrm>
              <a:off x="4875003" y="2175497"/>
              <a:ext cx="367555" cy="452352"/>
              <a:chOff x="6133" y="1070"/>
              <a:chExt cx="1218" cy="1499"/>
            </a:xfrm>
          </p:grpSpPr>
          <p:sp>
            <p:nvSpPr>
              <p:cNvPr id="58" name="Freeform 59"/>
              <p:cNvSpPr/>
              <p:nvPr/>
            </p:nvSpPr>
            <p:spPr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60"/>
              <p:cNvSpPr>
                <a:spLocks noEditPoints="1"/>
              </p:cNvSpPr>
              <p:nvPr/>
            </p:nvSpPr>
            <p:spPr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Rectangle 62"/>
              <p:cNvSpPr>
                <a:spLocks noChangeArrowheads="1"/>
              </p:cNvSpPr>
              <p:nvPr/>
            </p:nvSpPr>
            <p:spPr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63"/>
              <p:cNvSpPr>
                <a:spLocks noEditPoints="1"/>
              </p:cNvSpPr>
              <p:nvPr/>
            </p:nvSpPr>
            <p:spPr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64"/>
              <p:cNvSpPr/>
              <p:nvPr/>
            </p:nvSpPr>
            <p:spPr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6"/>
              <p:cNvSpPr>
                <a:spLocks noEditPoints="1"/>
              </p:cNvSpPr>
              <p:nvPr/>
            </p:nvSpPr>
            <p:spPr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7"/>
              <p:cNvSpPr/>
              <p:nvPr/>
            </p:nvSpPr>
            <p:spPr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Rectangle 68"/>
              <p:cNvSpPr>
                <a:spLocks noChangeArrowheads="1"/>
              </p:cNvSpPr>
              <p:nvPr/>
            </p:nvSpPr>
            <p:spPr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Rectangle 69"/>
              <p:cNvSpPr>
                <a:spLocks noChangeArrowheads="1"/>
              </p:cNvSpPr>
              <p:nvPr/>
            </p:nvSpPr>
            <p:spPr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Rectangle 70"/>
              <p:cNvSpPr>
                <a:spLocks noChangeArrowheads="1"/>
              </p:cNvSpPr>
              <p:nvPr/>
            </p:nvSpPr>
            <p:spPr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Rectangle 71"/>
              <p:cNvSpPr>
                <a:spLocks noChangeArrowheads="1"/>
              </p:cNvSpPr>
              <p:nvPr/>
            </p:nvSpPr>
            <p:spPr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Rectangle 72"/>
              <p:cNvSpPr>
                <a:spLocks noChangeArrowheads="1"/>
              </p:cNvSpPr>
              <p:nvPr/>
            </p:nvSpPr>
            <p:spPr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Rectangle 73"/>
              <p:cNvSpPr>
                <a:spLocks noChangeArrowheads="1"/>
              </p:cNvSpPr>
              <p:nvPr/>
            </p:nvSpPr>
            <p:spPr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Rectangle 74"/>
              <p:cNvSpPr>
                <a:spLocks noChangeArrowheads="1"/>
              </p:cNvSpPr>
              <p:nvPr/>
            </p:nvSpPr>
            <p:spPr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Rectangle 75"/>
              <p:cNvSpPr>
                <a:spLocks noChangeArrowheads="1"/>
              </p:cNvSpPr>
              <p:nvPr/>
            </p:nvSpPr>
            <p:spPr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76"/>
              <p:cNvSpPr/>
              <p:nvPr/>
            </p:nvSpPr>
            <p:spPr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Rectangle 77"/>
              <p:cNvSpPr>
                <a:spLocks noChangeArrowheads="1"/>
              </p:cNvSpPr>
              <p:nvPr/>
            </p:nvSpPr>
            <p:spPr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4863941" y="3420986"/>
            <a:ext cx="1164098" cy="1119551"/>
            <a:chOff x="8004991" y="1993076"/>
            <a:chExt cx="834663" cy="834663"/>
          </a:xfrm>
        </p:grpSpPr>
        <p:sp>
          <p:nvSpPr>
            <p:cNvPr id="78" name="타원 77"/>
            <p:cNvSpPr/>
            <p:nvPr/>
          </p:nvSpPr>
          <p:spPr>
            <a:xfrm>
              <a:off x="8004991" y="1993076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79" name="Group 41"/>
            <p:cNvGrpSpPr>
              <a:grpSpLocks noChangeAspect="1"/>
            </p:cNvGrpSpPr>
            <p:nvPr/>
          </p:nvGrpSpPr>
          <p:grpSpPr>
            <a:xfrm>
              <a:off x="8115816" y="2161216"/>
              <a:ext cx="503215" cy="503550"/>
              <a:chOff x="4388" y="2708"/>
              <a:chExt cx="1500" cy="1501"/>
            </a:xfrm>
          </p:grpSpPr>
          <p:sp>
            <p:nvSpPr>
              <p:cNvPr id="80" name="Freeform 42"/>
              <p:cNvSpPr>
                <a:spLocks noEditPoints="1"/>
              </p:cNvSpPr>
              <p:nvPr/>
            </p:nvSpPr>
            <p:spPr>
              <a:xfrm>
                <a:off x="4388" y="2709"/>
                <a:ext cx="750" cy="1500"/>
              </a:xfrm>
              <a:custGeom>
                <a:avLst/>
                <a:gdLst>
                  <a:gd name="T0" fmla="*/ 4501 w 4501"/>
                  <a:gd name="T1" fmla="*/ 282 h 9004"/>
                  <a:gd name="T2" fmla="*/ 3874 w 4501"/>
                  <a:gd name="T3" fmla="*/ 50 h 9004"/>
                  <a:gd name="T4" fmla="*/ 3769 w 4501"/>
                  <a:gd name="T5" fmla="*/ 353 h 9004"/>
                  <a:gd name="T6" fmla="*/ 3431 w 4501"/>
                  <a:gd name="T7" fmla="*/ 127 h 9004"/>
                  <a:gd name="T8" fmla="*/ 2729 w 4501"/>
                  <a:gd name="T9" fmla="*/ 675 h 9004"/>
                  <a:gd name="T10" fmla="*/ 2883 w 4501"/>
                  <a:gd name="T11" fmla="*/ 310 h 9004"/>
                  <a:gd name="T12" fmla="*/ 2729 w 4501"/>
                  <a:gd name="T13" fmla="*/ 675 h 9004"/>
                  <a:gd name="T14" fmla="*/ 2300 w 4501"/>
                  <a:gd name="T15" fmla="*/ 580 h 9004"/>
                  <a:gd name="T16" fmla="*/ 2402 w 4501"/>
                  <a:gd name="T17" fmla="*/ 843 h 9004"/>
                  <a:gd name="T18" fmla="*/ 1632 w 4501"/>
                  <a:gd name="T19" fmla="*/ 1042 h 9004"/>
                  <a:gd name="T20" fmla="*/ 1814 w 4501"/>
                  <a:gd name="T21" fmla="*/ 1253 h 9004"/>
                  <a:gd name="T22" fmla="*/ 1617 w 4501"/>
                  <a:gd name="T23" fmla="*/ 1421 h 9004"/>
                  <a:gd name="T24" fmla="*/ 886 w 4501"/>
                  <a:gd name="T25" fmla="*/ 1824 h 9004"/>
                  <a:gd name="T26" fmla="*/ 1069 w 4501"/>
                  <a:gd name="T27" fmla="*/ 2041 h 9004"/>
                  <a:gd name="T28" fmla="*/ 641 w 4501"/>
                  <a:gd name="T29" fmla="*/ 2188 h 9004"/>
                  <a:gd name="T30" fmla="*/ 820 w 4501"/>
                  <a:gd name="T31" fmla="*/ 2443 h 9004"/>
                  <a:gd name="T32" fmla="*/ 319 w 4501"/>
                  <a:gd name="T33" fmla="*/ 2833 h 9004"/>
                  <a:gd name="T34" fmla="*/ 631 w 4501"/>
                  <a:gd name="T35" fmla="*/ 2807 h 9004"/>
                  <a:gd name="T36" fmla="*/ 127 w 4501"/>
                  <a:gd name="T37" fmla="*/ 3447 h 9004"/>
                  <a:gd name="T38" fmla="*/ 464 w 4501"/>
                  <a:gd name="T39" fmla="*/ 3250 h 9004"/>
                  <a:gd name="T40" fmla="*/ 309 w 4501"/>
                  <a:gd name="T41" fmla="*/ 4052 h 9004"/>
                  <a:gd name="T42" fmla="*/ 351 w 4501"/>
                  <a:gd name="T43" fmla="*/ 3785 h 9004"/>
                  <a:gd name="T44" fmla="*/ 309 w 4501"/>
                  <a:gd name="T45" fmla="*/ 4052 h 9004"/>
                  <a:gd name="T46" fmla="*/ 282 w 4501"/>
                  <a:gd name="T47" fmla="*/ 4333 h 9004"/>
                  <a:gd name="T48" fmla="*/ 56 w 4501"/>
                  <a:gd name="T49" fmla="*/ 5191 h 9004"/>
                  <a:gd name="T50" fmla="*/ 309 w 4501"/>
                  <a:gd name="T51" fmla="*/ 4882 h 9004"/>
                  <a:gd name="T52" fmla="*/ 56 w 4501"/>
                  <a:gd name="T53" fmla="*/ 5191 h 9004"/>
                  <a:gd name="T54" fmla="*/ 98 w 4501"/>
                  <a:gd name="T55" fmla="*/ 5473 h 9004"/>
                  <a:gd name="T56" fmla="*/ 450 w 4501"/>
                  <a:gd name="T57" fmla="*/ 5684 h 9004"/>
                  <a:gd name="T58" fmla="*/ 283 w 4501"/>
                  <a:gd name="T59" fmla="*/ 6101 h 9004"/>
                  <a:gd name="T60" fmla="*/ 603 w 4501"/>
                  <a:gd name="T61" fmla="*/ 6127 h 9004"/>
                  <a:gd name="T62" fmla="*/ 593 w 4501"/>
                  <a:gd name="T63" fmla="*/ 6746 h 9004"/>
                  <a:gd name="T64" fmla="*/ 809 w 4501"/>
                  <a:gd name="T65" fmla="*/ 6549 h 9004"/>
                  <a:gd name="T66" fmla="*/ 928 w 4501"/>
                  <a:gd name="T67" fmla="*/ 7233 h 9004"/>
                  <a:gd name="T68" fmla="*/ 1068 w 4501"/>
                  <a:gd name="T69" fmla="*/ 6947 h 9004"/>
                  <a:gd name="T70" fmla="*/ 1350 w 4501"/>
                  <a:gd name="T71" fmla="*/ 7723 h 9004"/>
                  <a:gd name="T72" fmla="*/ 1364 w 4501"/>
                  <a:gd name="T73" fmla="*/ 7330 h 9004"/>
                  <a:gd name="T74" fmla="*/ 1350 w 4501"/>
                  <a:gd name="T75" fmla="*/ 7723 h 9004"/>
                  <a:gd name="T76" fmla="*/ 1575 w 4501"/>
                  <a:gd name="T77" fmla="*/ 7921 h 9004"/>
                  <a:gd name="T78" fmla="*/ 2278 w 4501"/>
                  <a:gd name="T79" fmla="*/ 8413 h 9004"/>
                  <a:gd name="T80" fmla="*/ 2180 w 4501"/>
                  <a:gd name="T81" fmla="*/ 8019 h 9004"/>
                  <a:gd name="T82" fmla="*/ 2419 w 4501"/>
                  <a:gd name="T83" fmla="*/ 8160 h 9004"/>
                  <a:gd name="T84" fmla="*/ 2597 w 4501"/>
                  <a:gd name="T85" fmla="*/ 8598 h 9004"/>
                  <a:gd name="T86" fmla="*/ 2848 w 4501"/>
                  <a:gd name="T87" fmla="*/ 8397 h 9004"/>
                  <a:gd name="T88" fmla="*/ 3207 w 4501"/>
                  <a:gd name="T89" fmla="*/ 8820 h 9004"/>
                  <a:gd name="T90" fmla="*/ 3418 w 4501"/>
                  <a:gd name="T91" fmla="*/ 8596 h 9004"/>
                  <a:gd name="T92" fmla="*/ 3642 w 4501"/>
                  <a:gd name="T93" fmla="*/ 8920 h 9004"/>
                  <a:gd name="T94" fmla="*/ 3924 w 4501"/>
                  <a:gd name="T95" fmla="*/ 8962 h 9004"/>
                  <a:gd name="T96" fmla="*/ 4206 w 4501"/>
                  <a:gd name="T97" fmla="*/ 8989 h 9004"/>
                  <a:gd name="T98" fmla="*/ 4486 w 4501"/>
                  <a:gd name="T99" fmla="*/ 8722 h 9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01" h="9004">
                    <a:moveTo>
                      <a:pt x="4304" y="282"/>
                    </a:moveTo>
                    <a:lnTo>
                      <a:pt x="4290" y="0"/>
                    </a:lnTo>
                    <a:lnTo>
                      <a:pt x="4501" y="0"/>
                    </a:lnTo>
                    <a:lnTo>
                      <a:pt x="4501" y="282"/>
                    </a:lnTo>
                    <a:lnTo>
                      <a:pt x="4304" y="282"/>
                    </a:lnTo>
                    <a:close/>
                    <a:moveTo>
                      <a:pt x="3769" y="353"/>
                    </a:moveTo>
                    <a:lnTo>
                      <a:pt x="3727" y="71"/>
                    </a:lnTo>
                    <a:lnTo>
                      <a:pt x="3874" y="50"/>
                    </a:lnTo>
                    <a:lnTo>
                      <a:pt x="4008" y="29"/>
                    </a:lnTo>
                    <a:lnTo>
                      <a:pt x="4037" y="310"/>
                    </a:lnTo>
                    <a:lnTo>
                      <a:pt x="3896" y="331"/>
                    </a:lnTo>
                    <a:lnTo>
                      <a:pt x="3769" y="353"/>
                    </a:lnTo>
                    <a:close/>
                    <a:moveTo>
                      <a:pt x="3235" y="479"/>
                    </a:moveTo>
                    <a:lnTo>
                      <a:pt x="3151" y="211"/>
                    </a:lnTo>
                    <a:lnTo>
                      <a:pt x="3291" y="169"/>
                    </a:lnTo>
                    <a:lnTo>
                      <a:pt x="3431" y="127"/>
                    </a:lnTo>
                    <a:lnTo>
                      <a:pt x="3502" y="395"/>
                    </a:lnTo>
                    <a:lnTo>
                      <a:pt x="3368" y="437"/>
                    </a:lnTo>
                    <a:lnTo>
                      <a:pt x="3235" y="479"/>
                    </a:lnTo>
                    <a:close/>
                    <a:moveTo>
                      <a:pt x="2729" y="675"/>
                    </a:moveTo>
                    <a:lnTo>
                      <a:pt x="2616" y="422"/>
                    </a:lnTo>
                    <a:lnTo>
                      <a:pt x="2681" y="391"/>
                    </a:lnTo>
                    <a:lnTo>
                      <a:pt x="2819" y="333"/>
                    </a:lnTo>
                    <a:lnTo>
                      <a:pt x="2883" y="310"/>
                    </a:lnTo>
                    <a:lnTo>
                      <a:pt x="2982" y="564"/>
                    </a:lnTo>
                    <a:lnTo>
                      <a:pt x="2919" y="593"/>
                    </a:lnTo>
                    <a:lnTo>
                      <a:pt x="2792" y="646"/>
                    </a:lnTo>
                    <a:lnTo>
                      <a:pt x="2729" y="675"/>
                    </a:lnTo>
                    <a:close/>
                    <a:moveTo>
                      <a:pt x="2250" y="929"/>
                    </a:moveTo>
                    <a:lnTo>
                      <a:pt x="2110" y="690"/>
                    </a:lnTo>
                    <a:lnTo>
                      <a:pt x="2173" y="649"/>
                    </a:lnTo>
                    <a:lnTo>
                      <a:pt x="2300" y="580"/>
                    </a:lnTo>
                    <a:lnTo>
                      <a:pt x="2363" y="549"/>
                    </a:lnTo>
                    <a:lnTo>
                      <a:pt x="2503" y="802"/>
                    </a:lnTo>
                    <a:lnTo>
                      <a:pt x="2467" y="814"/>
                    </a:lnTo>
                    <a:lnTo>
                      <a:pt x="2402" y="843"/>
                    </a:lnTo>
                    <a:lnTo>
                      <a:pt x="2312" y="896"/>
                    </a:lnTo>
                    <a:lnTo>
                      <a:pt x="2250" y="929"/>
                    </a:lnTo>
                    <a:close/>
                    <a:moveTo>
                      <a:pt x="1814" y="1253"/>
                    </a:moveTo>
                    <a:lnTo>
                      <a:pt x="1632" y="1042"/>
                    </a:lnTo>
                    <a:lnTo>
                      <a:pt x="1744" y="950"/>
                    </a:lnTo>
                    <a:lnTo>
                      <a:pt x="1857" y="859"/>
                    </a:lnTo>
                    <a:lnTo>
                      <a:pt x="2025" y="1084"/>
                    </a:lnTo>
                    <a:lnTo>
                      <a:pt x="1814" y="1253"/>
                    </a:lnTo>
                    <a:close/>
                    <a:moveTo>
                      <a:pt x="1421" y="1619"/>
                    </a:moveTo>
                    <a:lnTo>
                      <a:pt x="1210" y="1421"/>
                    </a:lnTo>
                    <a:lnTo>
                      <a:pt x="1421" y="1210"/>
                    </a:lnTo>
                    <a:lnTo>
                      <a:pt x="1617" y="1421"/>
                    </a:lnTo>
                    <a:lnTo>
                      <a:pt x="1421" y="1619"/>
                    </a:lnTo>
                    <a:close/>
                    <a:moveTo>
                      <a:pt x="1069" y="2041"/>
                    </a:moveTo>
                    <a:lnTo>
                      <a:pt x="844" y="1886"/>
                    </a:lnTo>
                    <a:lnTo>
                      <a:pt x="886" y="1824"/>
                    </a:lnTo>
                    <a:lnTo>
                      <a:pt x="976" y="1714"/>
                    </a:lnTo>
                    <a:lnTo>
                      <a:pt x="1026" y="1661"/>
                    </a:lnTo>
                    <a:lnTo>
                      <a:pt x="1237" y="1830"/>
                    </a:lnTo>
                    <a:lnTo>
                      <a:pt x="1069" y="2041"/>
                    </a:lnTo>
                    <a:close/>
                    <a:moveTo>
                      <a:pt x="788" y="2505"/>
                    </a:moveTo>
                    <a:lnTo>
                      <a:pt x="535" y="2378"/>
                    </a:lnTo>
                    <a:lnTo>
                      <a:pt x="568" y="2315"/>
                    </a:lnTo>
                    <a:lnTo>
                      <a:pt x="641" y="2188"/>
                    </a:lnTo>
                    <a:lnTo>
                      <a:pt x="675" y="2125"/>
                    </a:lnTo>
                    <a:lnTo>
                      <a:pt x="915" y="2279"/>
                    </a:lnTo>
                    <a:lnTo>
                      <a:pt x="883" y="2332"/>
                    </a:lnTo>
                    <a:lnTo>
                      <a:pt x="820" y="2443"/>
                    </a:lnTo>
                    <a:lnTo>
                      <a:pt x="788" y="2505"/>
                    </a:lnTo>
                    <a:close/>
                    <a:moveTo>
                      <a:pt x="562" y="2997"/>
                    </a:moveTo>
                    <a:lnTo>
                      <a:pt x="295" y="2898"/>
                    </a:lnTo>
                    <a:lnTo>
                      <a:pt x="319" y="2833"/>
                    </a:lnTo>
                    <a:lnTo>
                      <a:pt x="377" y="2696"/>
                    </a:lnTo>
                    <a:lnTo>
                      <a:pt x="408" y="2631"/>
                    </a:lnTo>
                    <a:lnTo>
                      <a:pt x="661" y="2743"/>
                    </a:lnTo>
                    <a:lnTo>
                      <a:pt x="631" y="2807"/>
                    </a:lnTo>
                    <a:lnTo>
                      <a:pt x="583" y="2933"/>
                    </a:lnTo>
                    <a:lnTo>
                      <a:pt x="562" y="2997"/>
                    </a:lnTo>
                    <a:close/>
                    <a:moveTo>
                      <a:pt x="393" y="3518"/>
                    </a:moveTo>
                    <a:lnTo>
                      <a:pt x="127" y="3447"/>
                    </a:lnTo>
                    <a:lnTo>
                      <a:pt x="146" y="3375"/>
                    </a:lnTo>
                    <a:lnTo>
                      <a:pt x="177" y="3238"/>
                    </a:lnTo>
                    <a:lnTo>
                      <a:pt x="197" y="3165"/>
                    </a:lnTo>
                    <a:lnTo>
                      <a:pt x="464" y="3250"/>
                    </a:lnTo>
                    <a:lnTo>
                      <a:pt x="445" y="3323"/>
                    </a:lnTo>
                    <a:lnTo>
                      <a:pt x="414" y="3454"/>
                    </a:lnTo>
                    <a:lnTo>
                      <a:pt x="393" y="3518"/>
                    </a:lnTo>
                    <a:close/>
                    <a:moveTo>
                      <a:pt x="309" y="4052"/>
                    </a:moveTo>
                    <a:lnTo>
                      <a:pt x="28" y="4024"/>
                    </a:lnTo>
                    <a:lnTo>
                      <a:pt x="50" y="3876"/>
                    </a:lnTo>
                    <a:lnTo>
                      <a:pt x="71" y="3742"/>
                    </a:lnTo>
                    <a:lnTo>
                      <a:pt x="351" y="3785"/>
                    </a:lnTo>
                    <a:lnTo>
                      <a:pt x="332" y="3856"/>
                    </a:lnTo>
                    <a:lnTo>
                      <a:pt x="315" y="3957"/>
                    </a:lnTo>
                    <a:lnTo>
                      <a:pt x="310" y="4020"/>
                    </a:lnTo>
                    <a:lnTo>
                      <a:pt x="309" y="4052"/>
                    </a:lnTo>
                    <a:close/>
                    <a:moveTo>
                      <a:pt x="0" y="4600"/>
                    </a:moveTo>
                    <a:lnTo>
                      <a:pt x="0" y="4502"/>
                    </a:lnTo>
                    <a:lnTo>
                      <a:pt x="0" y="4320"/>
                    </a:lnTo>
                    <a:lnTo>
                      <a:pt x="282" y="4333"/>
                    </a:lnTo>
                    <a:lnTo>
                      <a:pt x="282" y="4502"/>
                    </a:lnTo>
                    <a:lnTo>
                      <a:pt x="282" y="4600"/>
                    </a:lnTo>
                    <a:lnTo>
                      <a:pt x="0" y="4600"/>
                    </a:lnTo>
                    <a:close/>
                    <a:moveTo>
                      <a:pt x="56" y="5191"/>
                    </a:moveTo>
                    <a:lnTo>
                      <a:pt x="45" y="5117"/>
                    </a:lnTo>
                    <a:lnTo>
                      <a:pt x="30" y="4975"/>
                    </a:lnTo>
                    <a:lnTo>
                      <a:pt x="28" y="4910"/>
                    </a:lnTo>
                    <a:lnTo>
                      <a:pt x="309" y="4882"/>
                    </a:lnTo>
                    <a:lnTo>
                      <a:pt x="319" y="4947"/>
                    </a:lnTo>
                    <a:lnTo>
                      <a:pt x="329" y="5085"/>
                    </a:lnTo>
                    <a:lnTo>
                      <a:pt x="338" y="5149"/>
                    </a:lnTo>
                    <a:lnTo>
                      <a:pt x="56" y="5191"/>
                    </a:lnTo>
                    <a:close/>
                    <a:moveTo>
                      <a:pt x="169" y="5754"/>
                    </a:moveTo>
                    <a:lnTo>
                      <a:pt x="148" y="5682"/>
                    </a:lnTo>
                    <a:lnTo>
                      <a:pt x="111" y="5545"/>
                    </a:lnTo>
                    <a:lnTo>
                      <a:pt x="98" y="5473"/>
                    </a:lnTo>
                    <a:lnTo>
                      <a:pt x="380" y="5417"/>
                    </a:lnTo>
                    <a:lnTo>
                      <a:pt x="392" y="5481"/>
                    </a:lnTo>
                    <a:lnTo>
                      <a:pt x="429" y="5618"/>
                    </a:lnTo>
                    <a:lnTo>
                      <a:pt x="450" y="5684"/>
                    </a:lnTo>
                    <a:lnTo>
                      <a:pt x="169" y="5754"/>
                    </a:lnTo>
                    <a:close/>
                    <a:moveTo>
                      <a:pt x="366" y="6303"/>
                    </a:moveTo>
                    <a:lnTo>
                      <a:pt x="335" y="6238"/>
                    </a:lnTo>
                    <a:lnTo>
                      <a:pt x="283" y="6101"/>
                    </a:lnTo>
                    <a:lnTo>
                      <a:pt x="253" y="6035"/>
                    </a:lnTo>
                    <a:lnTo>
                      <a:pt x="520" y="5937"/>
                    </a:lnTo>
                    <a:lnTo>
                      <a:pt x="551" y="6000"/>
                    </a:lnTo>
                    <a:lnTo>
                      <a:pt x="603" y="6127"/>
                    </a:lnTo>
                    <a:lnTo>
                      <a:pt x="633" y="6190"/>
                    </a:lnTo>
                    <a:lnTo>
                      <a:pt x="366" y="6303"/>
                    </a:lnTo>
                    <a:close/>
                    <a:moveTo>
                      <a:pt x="633" y="6810"/>
                    </a:moveTo>
                    <a:lnTo>
                      <a:pt x="593" y="6746"/>
                    </a:lnTo>
                    <a:lnTo>
                      <a:pt x="524" y="6620"/>
                    </a:lnTo>
                    <a:lnTo>
                      <a:pt x="493" y="6556"/>
                    </a:lnTo>
                    <a:lnTo>
                      <a:pt x="746" y="6430"/>
                    </a:lnTo>
                    <a:lnTo>
                      <a:pt x="809" y="6549"/>
                    </a:lnTo>
                    <a:lnTo>
                      <a:pt x="872" y="6668"/>
                    </a:lnTo>
                    <a:lnTo>
                      <a:pt x="633" y="6810"/>
                    </a:lnTo>
                    <a:close/>
                    <a:moveTo>
                      <a:pt x="970" y="7287"/>
                    </a:moveTo>
                    <a:lnTo>
                      <a:pt x="928" y="7233"/>
                    </a:lnTo>
                    <a:lnTo>
                      <a:pt x="844" y="7111"/>
                    </a:lnTo>
                    <a:lnTo>
                      <a:pt x="802" y="7048"/>
                    </a:lnTo>
                    <a:lnTo>
                      <a:pt x="1026" y="6894"/>
                    </a:lnTo>
                    <a:lnTo>
                      <a:pt x="1068" y="6947"/>
                    </a:lnTo>
                    <a:lnTo>
                      <a:pt x="1141" y="7057"/>
                    </a:lnTo>
                    <a:lnTo>
                      <a:pt x="1181" y="7119"/>
                    </a:lnTo>
                    <a:lnTo>
                      <a:pt x="970" y="7287"/>
                    </a:lnTo>
                    <a:close/>
                    <a:moveTo>
                      <a:pt x="1350" y="7723"/>
                    </a:moveTo>
                    <a:lnTo>
                      <a:pt x="1297" y="7670"/>
                    </a:lnTo>
                    <a:lnTo>
                      <a:pt x="1197" y="7565"/>
                    </a:lnTo>
                    <a:lnTo>
                      <a:pt x="1153" y="7512"/>
                    </a:lnTo>
                    <a:lnTo>
                      <a:pt x="1364" y="7330"/>
                    </a:lnTo>
                    <a:lnTo>
                      <a:pt x="1408" y="7380"/>
                    </a:lnTo>
                    <a:lnTo>
                      <a:pt x="1503" y="7475"/>
                    </a:lnTo>
                    <a:lnTo>
                      <a:pt x="1547" y="7527"/>
                    </a:lnTo>
                    <a:lnTo>
                      <a:pt x="1350" y="7723"/>
                    </a:lnTo>
                    <a:close/>
                    <a:moveTo>
                      <a:pt x="1801" y="8103"/>
                    </a:moveTo>
                    <a:lnTo>
                      <a:pt x="1746" y="8061"/>
                    </a:lnTo>
                    <a:lnTo>
                      <a:pt x="1630" y="7971"/>
                    </a:lnTo>
                    <a:lnTo>
                      <a:pt x="1575" y="7921"/>
                    </a:lnTo>
                    <a:lnTo>
                      <a:pt x="1758" y="7709"/>
                    </a:lnTo>
                    <a:lnTo>
                      <a:pt x="1969" y="7878"/>
                    </a:lnTo>
                    <a:lnTo>
                      <a:pt x="1801" y="8103"/>
                    </a:lnTo>
                    <a:close/>
                    <a:moveTo>
                      <a:pt x="2278" y="8413"/>
                    </a:moveTo>
                    <a:lnTo>
                      <a:pt x="2215" y="8379"/>
                    </a:lnTo>
                    <a:lnTo>
                      <a:pt x="2089" y="8300"/>
                    </a:lnTo>
                    <a:lnTo>
                      <a:pt x="2025" y="8258"/>
                    </a:lnTo>
                    <a:lnTo>
                      <a:pt x="2180" y="8019"/>
                    </a:lnTo>
                    <a:lnTo>
                      <a:pt x="2207" y="8040"/>
                    </a:lnTo>
                    <a:lnTo>
                      <a:pt x="2264" y="8078"/>
                    </a:lnTo>
                    <a:lnTo>
                      <a:pt x="2355" y="8128"/>
                    </a:lnTo>
                    <a:lnTo>
                      <a:pt x="2419" y="8160"/>
                    </a:lnTo>
                    <a:lnTo>
                      <a:pt x="2278" y="8413"/>
                    </a:lnTo>
                    <a:close/>
                    <a:moveTo>
                      <a:pt x="2799" y="8680"/>
                    </a:moveTo>
                    <a:lnTo>
                      <a:pt x="2734" y="8651"/>
                    </a:lnTo>
                    <a:lnTo>
                      <a:pt x="2597" y="8598"/>
                    </a:lnTo>
                    <a:lnTo>
                      <a:pt x="2532" y="8567"/>
                    </a:lnTo>
                    <a:lnTo>
                      <a:pt x="2658" y="8314"/>
                    </a:lnTo>
                    <a:lnTo>
                      <a:pt x="2722" y="8345"/>
                    </a:lnTo>
                    <a:lnTo>
                      <a:pt x="2848" y="8397"/>
                    </a:lnTo>
                    <a:lnTo>
                      <a:pt x="2911" y="8427"/>
                    </a:lnTo>
                    <a:lnTo>
                      <a:pt x="2799" y="8680"/>
                    </a:lnTo>
                    <a:close/>
                    <a:moveTo>
                      <a:pt x="3347" y="8863"/>
                    </a:moveTo>
                    <a:lnTo>
                      <a:pt x="3207" y="8820"/>
                    </a:lnTo>
                    <a:lnTo>
                      <a:pt x="3066" y="8778"/>
                    </a:lnTo>
                    <a:lnTo>
                      <a:pt x="3151" y="8511"/>
                    </a:lnTo>
                    <a:lnTo>
                      <a:pt x="3277" y="8554"/>
                    </a:lnTo>
                    <a:lnTo>
                      <a:pt x="3418" y="8596"/>
                    </a:lnTo>
                    <a:lnTo>
                      <a:pt x="3347" y="8863"/>
                    </a:lnTo>
                    <a:close/>
                    <a:moveTo>
                      <a:pt x="3924" y="8962"/>
                    </a:moveTo>
                    <a:lnTo>
                      <a:pt x="3776" y="8941"/>
                    </a:lnTo>
                    <a:lnTo>
                      <a:pt x="3642" y="8920"/>
                    </a:lnTo>
                    <a:lnTo>
                      <a:pt x="3699" y="8638"/>
                    </a:lnTo>
                    <a:lnTo>
                      <a:pt x="3832" y="8659"/>
                    </a:lnTo>
                    <a:lnTo>
                      <a:pt x="3966" y="8680"/>
                    </a:lnTo>
                    <a:lnTo>
                      <a:pt x="3924" y="8962"/>
                    </a:lnTo>
                    <a:close/>
                    <a:moveTo>
                      <a:pt x="4501" y="9004"/>
                    </a:moveTo>
                    <a:lnTo>
                      <a:pt x="4427" y="9004"/>
                    </a:lnTo>
                    <a:lnTo>
                      <a:pt x="4280" y="8999"/>
                    </a:lnTo>
                    <a:lnTo>
                      <a:pt x="4206" y="8989"/>
                    </a:lnTo>
                    <a:lnTo>
                      <a:pt x="4219" y="8709"/>
                    </a:lnTo>
                    <a:lnTo>
                      <a:pt x="4285" y="8710"/>
                    </a:lnTo>
                    <a:lnTo>
                      <a:pt x="4422" y="8720"/>
                    </a:lnTo>
                    <a:lnTo>
                      <a:pt x="4486" y="8722"/>
                    </a:lnTo>
                    <a:lnTo>
                      <a:pt x="4486" y="9004"/>
                    </a:lnTo>
                    <a:lnTo>
                      <a:pt x="4501" y="90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Rectangle 43"/>
              <p:cNvSpPr>
                <a:spLocks noChangeArrowheads="1"/>
              </p:cNvSpPr>
              <p:nvPr/>
            </p:nvSpPr>
            <p:spPr>
              <a:xfrm>
                <a:off x="5145" y="3806"/>
                <a:ext cx="471" cy="2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4"/>
              <p:cNvSpPr>
                <a:spLocks noEditPoints="1"/>
              </p:cNvSpPr>
              <p:nvPr/>
            </p:nvSpPr>
            <p:spPr>
              <a:xfrm>
                <a:off x="5122" y="3782"/>
                <a:ext cx="518" cy="277"/>
              </a:xfrm>
              <a:custGeom>
                <a:avLst/>
                <a:gdLst>
                  <a:gd name="T0" fmla="*/ 282 w 3109"/>
                  <a:gd name="T1" fmla="*/ 1379 h 1660"/>
                  <a:gd name="T2" fmla="*/ 2827 w 3109"/>
                  <a:gd name="T3" fmla="*/ 1379 h 1660"/>
                  <a:gd name="T4" fmla="*/ 2827 w 3109"/>
                  <a:gd name="T5" fmla="*/ 267 h 1660"/>
                  <a:gd name="T6" fmla="*/ 282 w 3109"/>
                  <a:gd name="T7" fmla="*/ 267 h 1660"/>
                  <a:gd name="T8" fmla="*/ 282 w 3109"/>
                  <a:gd name="T9" fmla="*/ 1379 h 1660"/>
                  <a:gd name="T10" fmla="*/ 3109 w 3109"/>
                  <a:gd name="T11" fmla="*/ 1660 h 1660"/>
                  <a:gd name="T12" fmla="*/ 0 w 3109"/>
                  <a:gd name="T13" fmla="*/ 1660 h 1660"/>
                  <a:gd name="T14" fmla="*/ 0 w 3109"/>
                  <a:gd name="T15" fmla="*/ 0 h 1660"/>
                  <a:gd name="T16" fmla="*/ 3109 w 3109"/>
                  <a:gd name="T17" fmla="*/ 0 h 1660"/>
                  <a:gd name="T18" fmla="*/ 3109 w 3109"/>
                  <a:gd name="T19" fmla="*/ 166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09" h="1660">
                    <a:moveTo>
                      <a:pt x="282" y="1379"/>
                    </a:moveTo>
                    <a:lnTo>
                      <a:pt x="2827" y="1379"/>
                    </a:lnTo>
                    <a:lnTo>
                      <a:pt x="2827" y="267"/>
                    </a:lnTo>
                    <a:lnTo>
                      <a:pt x="282" y="267"/>
                    </a:lnTo>
                    <a:lnTo>
                      <a:pt x="282" y="1379"/>
                    </a:lnTo>
                    <a:close/>
                    <a:moveTo>
                      <a:pt x="3109" y="1660"/>
                    </a:moveTo>
                    <a:lnTo>
                      <a:pt x="0" y="1660"/>
                    </a:lnTo>
                    <a:lnTo>
                      <a:pt x="0" y="0"/>
                    </a:lnTo>
                    <a:lnTo>
                      <a:pt x="3109" y="0"/>
                    </a:lnTo>
                    <a:lnTo>
                      <a:pt x="3109" y="166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45"/>
              <p:cNvSpPr/>
              <p:nvPr/>
            </p:nvSpPr>
            <p:spPr>
              <a:xfrm>
                <a:off x="5232" y="4043"/>
                <a:ext cx="295" cy="143"/>
              </a:xfrm>
              <a:custGeom>
                <a:avLst/>
                <a:gdLst>
                  <a:gd name="T0" fmla="*/ 1772 w 1772"/>
                  <a:gd name="T1" fmla="*/ 0 h 858"/>
                  <a:gd name="T2" fmla="*/ 0 w 1772"/>
                  <a:gd name="T3" fmla="*/ 0 h 858"/>
                  <a:gd name="T4" fmla="*/ 0 w 1772"/>
                  <a:gd name="T5" fmla="*/ 422 h 858"/>
                  <a:gd name="T6" fmla="*/ 1 w 1772"/>
                  <a:gd name="T7" fmla="*/ 466 h 858"/>
                  <a:gd name="T8" fmla="*/ 19 w 1772"/>
                  <a:gd name="T9" fmla="*/ 552 h 858"/>
                  <a:gd name="T10" fmla="*/ 53 w 1772"/>
                  <a:gd name="T11" fmla="*/ 630 h 858"/>
                  <a:gd name="T12" fmla="*/ 99 w 1772"/>
                  <a:gd name="T13" fmla="*/ 699 h 858"/>
                  <a:gd name="T14" fmla="*/ 160 w 1772"/>
                  <a:gd name="T15" fmla="*/ 759 h 858"/>
                  <a:gd name="T16" fmla="*/ 229 w 1772"/>
                  <a:gd name="T17" fmla="*/ 806 h 858"/>
                  <a:gd name="T18" fmla="*/ 307 w 1772"/>
                  <a:gd name="T19" fmla="*/ 839 h 858"/>
                  <a:gd name="T20" fmla="*/ 392 w 1772"/>
                  <a:gd name="T21" fmla="*/ 857 h 858"/>
                  <a:gd name="T22" fmla="*/ 436 w 1772"/>
                  <a:gd name="T23" fmla="*/ 858 h 858"/>
                  <a:gd name="T24" fmla="*/ 1322 w 1772"/>
                  <a:gd name="T25" fmla="*/ 858 h 858"/>
                  <a:gd name="T26" fmla="*/ 1367 w 1772"/>
                  <a:gd name="T27" fmla="*/ 857 h 858"/>
                  <a:gd name="T28" fmla="*/ 1452 w 1772"/>
                  <a:gd name="T29" fmla="*/ 839 h 858"/>
                  <a:gd name="T30" fmla="*/ 1530 w 1772"/>
                  <a:gd name="T31" fmla="*/ 806 h 858"/>
                  <a:gd name="T32" fmla="*/ 1599 w 1772"/>
                  <a:gd name="T33" fmla="*/ 759 h 858"/>
                  <a:gd name="T34" fmla="*/ 1659 w 1772"/>
                  <a:gd name="T35" fmla="*/ 699 h 858"/>
                  <a:gd name="T36" fmla="*/ 1706 w 1772"/>
                  <a:gd name="T37" fmla="*/ 630 h 858"/>
                  <a:gd name="T38" fmla="*/ 1740 w 1772"/>
                  <a:gd name="T39" fmla="*/ 552 h 858"/>
                  <a:gd name="T40" fmla="*/ 1757 w 1772"/>
                  <a:gd name="T41" fmla="*/ 466 h 858"/>
                  <a:gd name="T42" fmla="*/ 1759 w 1772"/>
                  <a:gd name="T43" fmla="*/ 422 h 858"/>
                  <a:gd name="T44" fmla="*/ 1759 w 1772"/>
                  <a:gd name="T45" fmla="*/ 0 h 858"/>
                  <a:gd name="T46" fmla="*/ 1772 w 1772"/>
                  <a:gd name="T47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2" h="858">
                    <a:moveTo>
                      <a:pt x="1772" y="0"/>
                    </a:moveTo>
                    <a:lnTo>
                      <a:pt x="0" y="0"/>
                    </a:lnTo>
                    <a:lnTo>
                      <a:pt x="0" y="422"/>
                    </a:lnTo>
                    <a:lnTo>
                      <a:pt x="1" y="466"/>
                    </a:lnTo>
                    <a:lnTo>
                      <a:pt x="19" y="552"/>
                    </a:lnTo>
                    <a:lnTo>
                      <a:pt x="53" y="630"/>
                    </a:lnTo>
                    <a:lnTo>
                      <a:pt x="99" y="699"/>
                    </a:lnTo>
                    <a:lnTo>
                      <a:pt x="160" y="759"/>
                    </a:lnTo>
                    <a:lnTo>
                      <a:pt x="229" y="806"/>
                    </a:lnTo>
                    <a:lnTo>
                      <a:pt x="307" y="839"/>
                    </a:lnTo>
                    <a:lnTo>
                      <a:pt x="392" y="857"/>
                    </a:lnTo>
                    <a:lnTo>
                      <a:pt x="436" y="858"/>
                    </a:lnTo>
                    <a:lnTo>
                      <a:pt x="1322" y="858"/>
                    </a:lnTo>
                    <a:lnTo>
                      <a:pt x="1367" y="857"/>
                    </a:lnTo>
                    <a:lnTo>
                      <a:pt x="1452" y="839"/>
                    </a:lnTo>
                    <a:lnTo>
                      <a:pt x="1530" y="806"/>
                    </a:lnTo>
                    <a:lnTo>
                      <a:pt x="1599" y="759"/>
                    </a:lnTo>
                    <a:lnTo>
                      <a:pt x="1659" y="699"/>
                    </a:lnTo>
                    <a:lnTo>
                      <a:pt x="1706" y="630"/>
                    </a:lnTo>
                    <a:lnTo>
                      <a:pt x="1740" y="552"/>
                    </a:lnTo>
                    <a:lnTo>
                      <a:pt x="1757" y="466"/>
                    </a:lnTo>
                    <a:lnTo>
                      <a:pt x="1759" y="422"/>
                    </a:lnTo>
                    <a:lnTo>
                      <a:pt x="1759" y="0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46"/>
              <p:cNvSpPr>
                <a:spLocks noEditPoints="1"/>
              </p:cNvSpPr>
              <p:nvPr/>
            </p:nvSpPr>
            <p:spPr>
              <a:xfrm>
                <a:off x="5211" y="4019"/>
                <a:ext cx="342" cy="190"/>
              </a:xfrm>
              <a:custGeom>
                <a:avLst/>
                <a:gdLst>
                  <a:gd name="T0" fmla="*/ 267 w 2054"/>
                  <a:gd name="T1" fmla="*/ 280 h 1139"/>
                  <a:gd name="T2" fmla="*/ 267 w 2054"/>
                  <a:gd name="T3" fmla="*/ 562 h 1139"/>
                  <a:gd name="T4" fmla="*/ 268 w 2054"/>
                  <a:gd name="T5" fmla="*/ 594 h 1139"/>
                  <a:gd name="T6" fmla="*/ 280 w 2054"/>
                  <a:gd name="T7" fmla="*/ 652 h 1139"/>
                  <a:gd name="T8" fmla="*/ 304 w 2054"/>
                  <a:gd name="T9" fmla="*/ 705 h 1139"/>
                  <a:gd name="T10" fmla="*/ 337 w 2054"/>
                  <a:gd name="T11" fmla="*/ 753 h 1139"/>
                  <a:gd name="T12" fmla="*/ 377 w 2054"/>
                  <a:gd name="T13" fmla="*/ 792 h 1139"/>
                  <a:gd name="T14" fmla="*/ 425 w 2054"/>
                  <a:gd name="T15" fmla="*/ 824 h 1139"/>
                  <a:gd name="T16" fmla="*/ 478 w 2054"/>
                  <a:gd name="T17" fmla="*/ 845 h 1139"/>
                  <a:gd name="T18" fmla="*/ 533 w 2054"/>
                  <a:gd name="T19" fmla="*/ 856 h 1139"/>
                  <a:gd name="T20" fmla="*/ 562 w 2054"/>
                  <a:gd name="T21" fmla="*/ 857 h 1139"/>
                  <a:gd name="T22" fmla="*/ 1448 w 2054"/>
                  <a:gd name="T23" fmla="*/ 857 h 1139"/>
                  <a:gd name="T24" fmla="*/ 1480 w 2054"/>
                  <a:gd name="T25" fmla="*/ 856 h 1139"/>
                  <a:gd name="T26" fmla="*/ 1539 w 2054"/>
                  <a:gd name="T27" fmla="*/ 844 h 1139"/>
                  <a:gd name="T28" fmla="*/ 1591 w 2054"/>
                  <a:gd name="T29" fmla="*/ 820 h 1139"/>
                  <a:gd name="T30" fmla="*/ 1639 w 2054"/>
                  <a:gd name="T31" fmla="*/ 788 h 1139"/>
                  <a:gd name="T32" fmla="*/ 1678 w 2054"/>
                  <a:gd name="T33" fmla="*/ 747 h 1139"/>
                  <a:gd name="T34" fmla="*/ 1710 w 2054"/>
                  <a:gd name="T35" fmla="*/ 699 h 1139"/>
                  <a:gd name="T36" fmla="*/ 1732 w 2054"/>
                  <a:gd name="T37" fmla="*/ 646 h 1139"/>
                  <a:gd name="T38" fmla="*/ 1742 w 2054"/>
                  <a:gd name="T39" fmla="*/ 590 h 1139"/>
                  <a:gd name="T40" fmla="*/ 1743 w 2054"/>
                  <a:gd name="T41" fmla="*/ 562 h 1139"/>
                  <a:gd name="T42" fmla="*/ 1743 w 2054"/>
                  <a:gd name="T43" fmla="*/ 280 h 1139"/>
                  <a:gd name="T44" fmla="*/ 267 w 2054"/>
                  <a:gd name="T45" fmla="*/ 280 h 1139"/>
                  <a:gd name="T46" fmla="*/ 1463 w 2054"/>
                  <a:gd name="T47" fmla="*/ 1139 h 1139"/>
                  <a:gd name="T48" fmla="*/ 577 w 2054"/>
                  <a:gd name="T49" fmla="*/ 1139 h 1139"/>
                  <a:gd name="T50" fmla="*/ 546 w 2054"/>
                  <a:gd name="T51" fmla="*/ 1138 h 1139"/>
                  <a:gd name="T52" fmla="*/ 487 w 2054"/>
                  <a:gd name="T53" fmla="*/ 1132 h 1139"/>
                  <a:gd name="T54" fmla="*/ 430 w 2054"/>
                  <a:gd name="T55" fmla="*/ 1120 h 1139"/>
                  <a:gd name="T56" fmla="*/ 376 w 2054"/>
                  <a:gd name="T57" fmla="*/ 1103 h 1139"/>
                  <a:gd name="T58" fmla="*/ 324 w 2054"/>
                  <a:gd name="T59" fmla="*/ 1080 h 1139"/>
                  <a:gd name="T60" fmla="*/ 275 w 2054"/>
                  <a:gd name="T61" fmla="*/ 1054 h 1139"/>
                  <a:gd name="T62" fmla="*/ 229 w 2054"/>
                  <a:gd name="T63" fmla="*/ 1022 h 1139"/>
                  <a:gd name="T64" fmla="*/ 186 w 2054"/>
                  <a:gd name="T65" fmla="*/ 986 h 1139"/>
                  <a:gd name="T66" fmla="*/ 147 w 2054"/>
                  <a:gd name="T67" fmla="*/ 946 h 1139"/>
                  <a:gd name="T68" fmla="*/ 113 w 2054"/>
                  <a:gd name="T69" fmla="*/ 904 h 1139"/>
                  <a:gd name="T70" fmla="*/ 82 w 2054"/>
                  <a:gd name="T71" fmla="*/ 857 h 1139"/>
                  <a:gd name="T72" fmla="*/ 56 w 2054"/>
                  <a:gd name="T73" fmla="*/ 808 h 1139"/>
                  <a:gd name="T74" fmla="*/ 33 w 2054"/>
                  <a:gd name="T75" fmla="*/ 757 h 1139"/>
                  <a:gd name="T76" fmla="*/ 18 w 2054"/>
                  <a:gd name="T77" fmla="*/ 703 h 1139"/>
                  <a:gd name="T78" fmla="*/ 6 w 2054"/>
                  <a:gd name="T79" fmla="*/ 647 h 1139"/>
                  <a:gd name="T80" fmla="*/ 0 w 2054"/>
                  <a:gd name="T81" fmla="*/ 590 h 1139"/>
                  <a:gd name="T82" fmla="*/ 0 w 2054"/>
                  <a:gd name="T83" fmla="*/ 562 h 1139"/>
                  <a:gd name="T84" fmla="*/ 0 w 2054"/>
                  <a:gd name="T85" fmla="*/ 0 h 1139"/>
                  <a:gd name="T86" fmla="*/ 2054 w 2054"/>
                  <a:gd name="T87" fmla="*/ 0 h 1139"/>
                  <a:gd name="T88" fmla="*/ 2054 w 2054"/>
                  <a:gd name="T89" fmla="*/ 562 h 1139"/>
                  <a:gd name="T90" fmla="*/ 2051 w 2054"/>
                  <a:gd name="T91" fmla="*/ 593 h 1139"/>
                  <a:gd name="T92" fmla="*/ 2043 w 2054"/>
                  <a:gd name="T93" fmla="*/ 651 h 1139"/>
                  <a:gd name="T94" fmla="*/ 2030 w 2054"/>
                  <a:gd name="T95" fmla="*/ 708 h 1139"/>
                  <a:gd name="T96" fmla="*/ 2011 w 2054"/>
                  <a:gd name="T97" fmla="*/ 762 h 1139"/>
                  <a:gd name="T98" fmla="*/ 1988 w 2054"/>
                  <a:gd name="T99" fmla="*/ 814 h 1139"/>
                  <a:gd name="T100" fmla="*/ 1961 w 2054"/>
                  <a:gd name="T101" fmla="*/ 864 h 1139"/>
                  <a:gd name="T102" fmla="*/ 1929 w 2054"/>
                  <a:gd name="T103" fmla="*/ 909 h 1139"/>
                  <a:gd name="T104" fmla="*/ 1893 w 2054"/>
                  <a:gd name="T105" fmla="*/ 952 h 1139"/>
                  <a:gd name="T106" fmla="*/ 1854 w 2054"/>
                  <a:gd name="T107" fmla="*/ 990 h 1139"/>
                  <a:gd name="T108" fmla="*/ 1811 w 2054"/>
                  <a:gd name="T109" fmla="*/ 1026 h 1139"/>
                  <a:gd name="T110" fmla="*/ 1764 w 2054"/>
                  <a:gd name="T111" fmla="*/ 1057 h 1139"/>
                  <a:gd name="T112" fmla="*/ 1715 w 2054"/>
                  <a:gd name="T113" fmla="*/ 1083 h 1139"/>
                  <a:gd name="T114" fmla="*/ 1663 w 2054"/>
                  <a:gd name="T115" fmla="*/ 1104 h 1139"/>
                  <a:gd name="T116" fmla="*/ 1608 w 2054"/>
                  <a:gd name="T117" fmla="*/ 1121 h 1139"/>
                  <a:gd name="T118" fmla="*/ 1551 w 2054"/>
                  <a:gd name="T119" fmla="*/ 1133 h 1139"/>
                  <a:gd name="T120" fmla="*/ 1492 w 2054"/>
                  <a:gd name="T121" fmla="*/ 1138 h 1139"/>
                  <a:gd name="T122" fmla="*/ 1463 w 2054"/>
                  <a:gd name="T123" fmla="*/ 1139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54" h="1139">
                    <a:moveTo>
                      <a:pt x="267" y="280"/>
                    </a:moveTo>
                    <a:lnTo>
                      <a:pt x="267" y="562"/>
                    </a:lnTo>
                    <a:lnTo>
                      <a:pt x="268" y="594"/>
                    </a:lnTo>
                    <a:lnTo>
                      <a:pt x="280" y="652"/>
                    </a:lnTo>
                    <a:lnTo>
                      <a:pt x="304" y="705"/>
                    </a:lnTo>
                    <a:lnTo>
                      <a:pt x="337" y="753"/>
                    </a:lnTo>
                    <a:lnTo>
                      <a:pt x="377" y="792"/>
                    </a:lnTo>
                    <a:lnTo>
                      <a:pt x="425" y="824"/>
                    </a:lnTo>
                    <a:lnTo>
                      <a:pt x="478" y="845"/>
                    </a:lnTo>
                    <a:lnTo>
                      <a:pt x="533" y="856"/>
                    </a:lnTo>
                    <a:lnTo>
                      <a:pt x="562" y="857"/>
                    </a:lnTo>
                    <a:lnTo>
                      <a:pt x="1448" y="857"/>
                    </a:lnTo>
                    <a:lnTo>
                      <a:pt x="1480" y="856"/>
                    </a:lnTo>
                    <a:lnTo>
                      <a:pt x="1539" y="844"/>
                    </a:lnTo>
                    <a:lnTo>
                      <a:pt x="1591" y="820"/>
                    </a:lnTo>
                    <a:lnTo>
                      <a:pt x="1639" y="788"/>
                    </a:lnTo>
                    <a:lnTo>
                      <a:pt x="1678" y="747"/>
                    </a:lnTo>
                    <a:lnTo>
                      <a:pt x="1710" y="699"/>
                    </a:lnTo>
                    <a:lnTo>
                      <a:pt x="1732" y="646"/>
                    </a:lnTo>
                    <a:lnTo>
                      <a:pt x="1742" y="590"/>
                    </a:lnTo>
                    <a:lnTo>
                      <a:pt x="1743" y="562"/>
                    </a:lnTo>
                    <a:lnTo>
                      <a:pt x="1743" y="280"/>
                    </a:lnTo>
                    <a:lnTo>
                      <a:pt x="267" y="280"/>
                    </a:lnTo>
                    <a:close/>
                    <a:moveTo>
                      <a:pt x="1463" y="1139"/>
                    </a:moveTo>
                    <a:lnTo>
                      <a:pt x="577" y="1139"/>
                    </a:lnTo>
                    <a:lnTo>
                      <a:pt x="546" y="1138"/>
                    </a:lnTo>
                    <a:lnTo>
                      <a:pt x="487" y="1132"/>
                    </a:lnTo>
                    <a:lnTo>
                      <a:pt x="430" y="1120"/>
                    </a:lnTo>
                    <a:lnTo>
                      <a:pt x="376" y="1103"/>
                    </a:lnTo>
                    <a:lnTo>
                      <a:pt x="324" y="1080"/>
                    </a:lnTo>
                    <a:lnTo>
                      <a:pt x="275" y="1054"/>
                    </a:lnTo>
                    <a:lnTo>
                      <a:pt x="229" y="1022"/>
                    </a:lnTo>
                    <a:lnTo>
                      <a:pt x="186" y="986"/>
                    </a:lnTo>
                    <a:lnTo>
                      <a:pt x="147" y="946"/>
                    </a:lnTo>
                    <a:lnTo>
                      <a:pt x="113" y="904"/>
                    </a:lnTo>
                    <a:lnTo>
                      <a:pt x="82" y="857"/>
                    </a:lnTo>
                    <a:lnTo>
                      <a:pt x="56" y="808"/>
                    </a:lnTo>
                    <a:lnTo>
                      <a:pt x="33" y="757"/>
                    </a:lnTo>
                    <a:lnTo>
                      <a:pt x="18" y="703"/>
                    </a:lnTo>
                    <a:lnTo>
                      <a:pt x="6" y="647"/>
                    </a:lnTo>
                    <a:lnTo>
                      <a:pt x="0" y="590"/>
                    </a:lnTo>
                    <a:lnTo>
                      <a:pt x="0" y="562"/>
                    </a:lnTo>
                    <a:lnTo>
                      <a:pt x="0" y="0"/>
                    </a:lnTo>
                    <a:lnTo>
                      <a:pt x="2054" y="0"/>
                    </a:lnTo>
                    <a:lnTo>
                      <a:pt x="2054" y="562"/>
                    </a:lnTo>
                    <a:lnTo>
                      <a:pt x="2051" y="593"/>
                    </a:lnTo>
                    <a:lnTo>
                      <a:pt x="2043" y="651"/>
                    </a:lnTo>
                    <a:lnTo>
                      <a:pt x="2030" y="708"/>
                    </a:lnTo>
                    <a:lnTo>
                      <a:pt x="2011" y="762"/>
                    </a:lnTo>
                    <a:lnTo>
                      <a:pt x="1988" y="814"/>
                    </a:lnTo>
                    <a:lnTo>
                      <a:pt x="1961" y="864"/>
                    </a:lnTo>
                    <a:lnTo>
                      <a:pt x="1929" y="909"/>
                    </a:lnTo>
                    <a:lnTo>
                      <a:pt x="1893" y="952"/>
                    </a:lnTo>
                    <a:lnTo>
                      <a:pt x="1854" y="990"/>
                    </a:lnTo>
                    <a:lnTo>
                      <a:pt x="1811" y="1026"/>
                    </a:lnTo>
                    <a:lnTo>
                      <a:pt x="1764" y="1057"/>
                    </a:lnTo>
                    <a:lnTo>
                      <a:pt x="1715" y="1083"/>
                    </a:lnTo>
                    <a:lnTo>
                      <a:pt x="1663" y="1104"/>
                    </a:lnTo>
                    <a:lnTo>
                      <a:pt x="1608" y="1121"/>
                    </a:lnTo>
                    <a:lnTo>
                      <a:pt x="1551" y="1133"/>
                    </a:lnTo>
                    <a:lnTo>
                      <a:pt x="1492" y="1138"/>
                    </a:lnTo>
                    <a:lnTo>
                      <a:pt x="1463" y="113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47"/>
              <p:cNvSpPr/>
              <p:nvPr/>
            </p:nvSpPr>
            <p:spPr>
              <a:xfrm>
                <a:off x="4895" y="2732"/>
                <a:ext cx="970" cy="1072"/>
              </a:xfrm>
              <a:custGeom>
                <a:avLst/>
                <a:gdLst>
                  <a:gd name="T0" fmla="*/ 5818 w 5819"/>
                  <a:gd name="T1" fmla="*/ 2879 h 6432"/>
                  <a:gd name="T2" fmla="*/ 5794 w 5819"/>
                  <a:gd name="T3" fmla="*/ 2568 h 6432"/>
                  <a:gd name="T4" fmla="*/ 5741 w 5819"/>
                  <a:gd name="T5" fmla="*/ 2268 h 6432"/>
                  <a:gd name="T6" fmla="*/ 5657 w 5819"/>
                  <a:gd name="T7" fmla="*/ 1980 h 6432"/>
                  <a:gd name="T8" fmla="*/ 5548 w 5819"/>
                  <a:gd name="T9" fmla="*/ 1704 h 6432"/>
                  <a:gd name="T10" fmla="*/ 5412 w 5819"/>
                  <a:gd name="T11" fmla="*/ 1444 h 6432"/>
                  <a:gd name="T12" fmla="*/ 5252 w 5819"/>
                  <a:gd name="T13" fmla="*/ 1199 h 6432"/>
                  <a:gd name="T14" fmla="*/ 5071 w 5819"/>
                  <a:gd name="T15" fmla="*/ 972 h 6432"/>
                  <a:gd name="T16" fmla="*/ 4868 w 5819"/>
                  <a:gd name="T17" fmla="*/ 765 h 6432"/>
                  <a:gd name="T18" fmla="*/ 4646 w 5819"/>
                  <a:gd name="T19" fmla="*/ 580 h 6432"/>
                  <a:gd name="T20" fmla="*/ 4406 w 5819"/>
                  <a:gd name="T21" fmla="*/ 417 h 6432"/>
                  <a:gd name="T22" fmla="*/ 4151 w 5819"/>
                  <a:gd name="T23" fmla="*/ 279 h 6432"/>
                  <a:gd name="T24" fmla="*/ 3881 w 5819"/>
                  <a:gd name="T25" fmla="*/ 166 h 6432"/>
                  <a:gd name="T26" fmla="*/ 3598 w 5819"/>
                  <a:gd name="T27" fmla="*/ 81 h 6432"/>
                  <a:gd name="T28" fmla="*/ 3304 w 5819"/>
                  <a:gd name="T29" fmla="*/ 26 h 6432"/>
                  <a:gd name="T30" fmla="*/ 3000 w 5819"/>
                  <a:gd name="T31" fmla="*/ 0 h 6432"/>
                  <a:gd name="T32" fmla="*/ 2767 w 5819"/>
                  <a:gd name="T33" fmla="*/ 4 h 6432"/>
                  <a:gd name="T34" fmla="*/ 2567 w 5819"/>
                  <a:gd name="T35" fmla="*/ 20 h 6432"/>
                  <a:gd name="T36" fmla="*/ 2306 w 5819"/>
                  <a:gd name="T37" fmla="*/ 65 h 6432"/>
                  <a:gd name="T38" fmla="*/ 2052 w 5819"/>
                  <a:gd name="T39" fmla="*/ 132 h 6432"/>
                  <a:gd name="T40" fmla="*/ 1808 w 5819"/>
                  <a:gd name="T41" fmla="*/ 223 h 6432"/>
                  <a:gd name="T42" fmla="*/ 1574 w 5819"/>
                  <a:gd name="T43" fmla="*/ 335 h 6432"/>
                  <a:gd name="T44" fmla="*/ 1351 w 5819"/>
                  <a:gd name="T45" fmla="*/ 466 h 6432"/>
                  <a:gd name="T46" fmla="*/ 1140 w 5819"/>
                  <a:gd name="T47" fmla="*/ 617 h 6432"/>
                  <a:gd name="T48" fmla="*/ 944 w 5819"/>
                  <a:gd name="T49" fmla="*/ 785 h 6432"/>
                  <a:gd name="T50" fmla="*/ 763 w 5819"/>
                  <a:gd name="T51" fmla="*/ 970 h 6432"/>
                  <a:gd name="T52" fmla="*/ 598 w 5819"/>
                  <a:gd name="T53" fmla="*/ 1169 h 6432"/>
                  <a:gd name="T54" fmla="*/ 451 w 5819"/>
                  <a:gd name="T55" fmla="*/ 1384 h 6432"/>
                  <a:gd name="T56" fmla="*/ 322 w 5819"/>
                  <a:gd name="T57" fmla="*/ 1610 h 6432"/>
                  <a:gd name="T58" fmla="*/ 212 w 5819"/>
                  <a:gd name="T59" fmla="*/ 1849 h 6432"/>
                  <a:gd name="T60" fmla="*/ 125 w 5819"/>
                  <a:gd name="T61" fmla="*/ 2098 h 6432"/>
                  <a:gd name="T62" fmla="*/ 58 w 5819"/>
                  <a:gd name="T63" fmla="*/ 2356 h 6432"/>
                  <a:gd name="T64" fmla="*/ 16 w 5819"/>
                  <a:gd name="T65" fmla="*/ 2622 h 6432"/>
                  <a:gd name="T66" fmla="*/ 5 w 5819"/>
                  <a:gd name="T67" fmla="*/ 2759 h 6432"/>
                  <a:gd name="T68" fmla="*/ 1 w 5819"/>
                  <a:gd name="T69" fmla="*/ 3035 h 6432"/>
                  <a:gd name="T70" fmla="*/ 21 w 5819"/>
                  <a:gd name="T71" fmla="*/ 3302 h 6432"/>
                  <a:gd name="T72" fmla="*/ 62 w 5819"/>
                  <a:gd name="T73" fmla="*/ 3560 h 6432"/>
                  <a:gd name="T74" fmla="*/ 126 w 5819"/>
                  <a:gd name="T75" fmla="*/ 3810 h 6432"/>
                  <a:gd name="T76" fmla="*/ 210 w 5819"/>
                  <a:gd name="T77" fmla="*/ 4051 h 6432"/>
                  <a:gd name="T78" fmla="*/ 315 w 5819"/>
                  <a:gd name="T79" fmla="*/ 4282 h 6432"/>
                  <a:gd name="T80" fmla="*/ 439 w 5819"/>
                  <a:gd name="T81" fmla="*/ 4502 h 6432"/>
                  <a:gd name="T82" fmla="*/ 544 w 5819"/>
                  <a:gd name="T83" fmla="*/ 4660 h 6432"/>
                  <a:gd name="T84" fmla="*/ 672 w 5819"/>
                  <a:gd name="T85" fmla="*/ 4829 h 6432"/>
                  <a:gd name="T86" fmla="*/ 1010 w 5819"/>
                  <a:gd name="T87" fmla="*/ 5200 h 6432"/>
                  <a:gd name="T88" fmla="*/ 1214 w 5819"/>
                  <a:gd name="T89" fmla="*/ 5438 h 6432"/>
                  <a:gd name="T90" fmla="*/ 1307 w 5819"/>
                  <a:gd name="T91" fmla="*/ 5597 h 6432"/>
                  <a:gd name="T92" fmla="*/ 1382 w 5819"/>
                  <a:gd name="T93" fmla="*/ 5795 h 6432"/>
                  <a:gd name="T94" fmla="*/ 1435 w 5819"/>
                  <a:gd name="T95" fmla="*/ 6048 h 6432"/>
                  <a:gd name="T96" fmla="*/ 1486 w 5819"/>
                  <a:gd name="T97" fmla="*/ 6432 h 6432"/>
                  <a:gd name="T98" fmla="*/ 4342 w 5819"/>
                  <a:gd name="T99" fmla="*/ 6207 h 6432"/>
                  <a:gd name="T100" fmla="*/ 4379 w 5819"/>
                  <a:gd name="T101" fmla="*/ 5989 h 6432"/>
                  <a:gd name="T102" fmla="*/ 4447 w 5819"/>
                  <a:gd name="T103" fmla="*/ 5754 h 6432"/>
                  <a:gd name="T104" fmla="*/ 4535 w 5819"/>
                  <a:gd name="T105" fmla="*/ 5565 h 6432"/>
                  <a:gd name="T106" fmla="*/ 4642 w 5819"/>
                  <a:gd name="T107" fmla="*/ 5404 h 6432"/>
                  <a:gd name="T108" fmla="*/ 4869 w 5819"/>
                  <a:gd name="T109" fmla="*/ 5140 h 6432"/>
                  <a:gd name="T110" fmla="*/ 5150 w 5819"/>
                  <a:gd name="T111" fmla="*/ 4814 h 6432"/>
                  <a:gd name="T112" fmla="*/ 5284 w 5819"/>
                  <a:gd name="T113" fmla="*/ 4631 h 6432"/>
                  <a:gd name="T114" fmla="*/ 5459 w 5819"/>
                  <a:gd name="T115" fmla="*/ 4359 h 6432"/>
                  <a:gd name="T116" fmla="*/ 5643 w 5819"/>
                  <a:gd name="T117" fmla="*/ 3962 h 6432"/>
                  <a:gd name="T118" fmla="*/ 5764 w 5819"/>
                  <a:gd name="T119" fmla="*/ 3533 h 6432"/>
                  <a:gd name="T120" fmla="*/ 5818 w 5819"/>
                  <a:gd name="T121" fmla="*/ 3076 h 6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19" h="6432">
                    <a:moveTo>
                      <a:pt x="5819" y="2958"/>
                    </a:moveTo>
                    <a:lnTo>
                      <a:pt x="5818" y="2879"/>
                    </a:lnTo>
                    <a:lnTo>
                      <a:pt x="5810" y="2722"/>
                    </a:lnTo>
                    <a:lnTo>
                      <a:pt x="5794" y="2568"/>
                    </a:lnTo>
                    <a:lnTo>
                      <a:pt x="5771" y="2416"/>
                    </a:lnTo>
                    <a:lnTo>
                      <a:pt x="5741" y="2268"/>
                    </a:lnTo>
                    <a:lnTo>
                      <a:pt x="5703" y="2122"/>
                    </a:lnTo>
                    <a:lnTo>
                      <a:pt x="5657" y="1980"/>
                    </a:lnTo>
                    <a:lnTo>
                      <a:pt x="5606" y="1840"/>
                    </a:lnTo>
                    <a:lnTo>
                      <a:pt x="5548" y="1704"/>
                    </a:lnTo>
                    <a:lnTo>
                      <a:pt x="5483" y="1571"/>
                    </a:lnTo>
                    <a:lnTo>
                      <a:pt x="5412" y="1444"/>
                    </a:lnTo>
                    <a:lnTo>
                      <a:pt x="5336" y="1319"/>
                    </a:lnTo>
                    <a:lnTo>
                      <a:pt x="5252" y="1199"/>
                    </a:lnTo>
                    <a:lnTo>
                      <a:pt x="5165" y="1083"/>
                    </a:lnTo>
                    <a:lnTo>
                      <a:pt x="5071" y="972"/>
                    </a:lnTo>
                    <a:lnTo>
                      <a:pt x="4972" y="867"/>
                    </a:lnTo>
                    <a:lnTo>
                      <a:pt x="4868" y="765"/>
                    </a:lnTo>
                    <a:lnTo>
                      <a:pt x="4760" y="670"/>
                    </a:lnTo>
                    <a:lnTo>
                      <a:pt x="4646" y="580"/>
                    </a:lnTo>
                    <a:lnTo>
                      <a:pt x="4529" y="495"/>
                    </a:lnTo>
                    <a:lnTo>
                      <a:pt x="4406" y="417"/>
                    </a:lnTo>
                    <a:lnTo>
                      <a:pt x="4281" y="344"/>
                    </a:lnTo>
                    <a:lnTo>
                      <a:pt x="4151" y="279"/>
                    </a:lnTo>
                    <a:lnTo>
                      <a:pt x="4018" y="219"/>
                    </a:lnTo>
                    <a:lnTo>
                      <a:pt x="3881" y="166"/>
                    </a:lnTo>
                    <a:lnTo>
                      <a:pt x="3741" y="120"/>
                    </a:lnTo>
                    <a:lnTo>
                      <a:pt x="3598" y="81"/>
                    </a:lnTo>
                    <a:lnTo>
                      <a:pt x="3453" y="49"/>
                    </a:lnTo>
                    <a:lnTo>
                      <a:pt x="3304" y="26"/>
                    </a:lnTo>
                    <a:lnTo>
                      <a:pt x="3153" y="9"/>
                    </a:lnTo>
                    <a:lnTo>
                      <a:pt x="3000" y="0"/>
                    </a:lnTo>
                    <a:lnTo>
                      <a:pt x="2845" y="0"/>
                    </a:lnTo>
                    <a:lnTo>
                      <a:pt x="2767" y="4"/>
                    </a:lnTo>
                    <a:lnTo>
                      <a:pt x="2700" y="7"/>
                    </a:lnTo>
                    <a:lnTo>
                      <a:pt x="2567" y="20"/>
                    </a:lnTo>
                    <a:lnTo>
                      <a:pt x="2435" y="39"/>
                    </a:lnTo>
                    <a:lnTo>
                      <a:pt x="2306" y="65"/>
                    </a:lnTo>
                    <a:lnTo>
                      <a:pt x="2177" y="95"/>
                    </a:lnTo>
                    <a:lnTo>
                      <a:pt x="2052" y="132"/>
                    </a:lnTo>
                    <a:lnTo>
                      <a:pt x="1928" y="174"/>
                    </a:lnTo>
                    <a:lnTo>
                      <a:pt x="1808" y="223"/>
                    </a:lnTo>
                    <a:lnTo>
                      <a:pt x="1690" y="276"/>
                    </a:lnTo>
                    <a:lnTo>
                      <a:pt x="1574" y="335"/>
                    </a:lnTo>
                    <a:lnTo>
                      <a:pt x="1461" y="398"/>
                    </a:lnTo>
                    <a:lnTo>
                      <a:pt x="1351" y="466"/>
                    </a:lnTo>
                    <a:lnTo>
                      <a:pt x="1244" y="540"/>
                    </a:lnTo>
                    <a:lnTo>
                      <a:pt x="1140" y="617"/>
                    </a:lnTo>
                    <a:lnTo>
                      <a:pt x="1041" y="699"/>
                    </a:lnTo>
                    <a:lnTo>
                      <a:pt x="944" y="785"/>
                    </a:lnTo>
                    <a:lnTo>
                      <a:pt x="851" y="875"/>
                    </a:lnTo>
                    <a:lnTo>
                      <a:pt x="763" y="970"/>
                    </a:lnTo>
                    <a:lnTo>
                      <a:pt x="678" y="1068"/>
                    </a:lnTo>
                    <a:lnTo>
                      <a:pt x="598" y="1169"/>
                    </a:lnTo>
                    <a:lnTo>
                      <a:pt x="522" y="1275"/>
                    </a:lnTo>
                    <a:lnTo>
                      <a:pt x="451" y="1384"/>
                    </a:lnTo>
                    <a:lnTo>
                      <a:pt x="383" y="1495"/>
                    </a:lnTo>
                    <a:lnTo>
                      <a:pt x="322" y="1610"/>
                    </a:lnTo>
                    <a:lnTo>
                      <a:pt x="264" y="1729"/>
                    </a:lnTo>
                    <a:lnTo>
                      <a:pt x="212" y="1849"/>
                    </a:lnTo>
                    <a:lnTo>
                      <a:pt x="166" y="1972"/>
                    </a:lnTo>
                    <a:lnTo>
                      <a:pt x="125" y="2098"/>
                    </a:lnTo>
                    <a:lnTo>
                      <a:pt x="89" y="2226"/>
                    </a:lnTo>
                    <a:lnTo>
                      <a:pt x="58" y="2356"/>
                    </a:lnTo>
                    <a:lnTo>
                      <a:pt x="35" y="2488"/>
                    </a:lnTo>
                    <a:lnTo>
                      <a:pt x="16" y="2622"/>
                    </a:lnTo>
                    <a:lnTo>
                      <a:pt x="10" y="2690"/>
                    </a:lnTo>
                    <a:lnTo>
                      <a:pt x="5" y="2759"/>
                    </a:lnTo>
                    <a:lnTo>
                      <a:pt x="0" y="2898"/>
                    </a:lnTo>
                    <a:lnTo>
                      <a:pt x="1" y="3035"/>
                    </a:lnTo>
                    <a:lnTo>
                      <a:pt x="9" y="3169"/>
                    </a:lnTo>
                    <a:lnTo>
                      <a:pt x="21" y="3302"/>
                    </a:lnTo>
                    <a:lnTo>
                      <a:pt x="39" y="3431"/>
                    </a:lnTo>
                    <a:lnTo>
                      <a:pt x="62" y="3560"/>
                    </a:lnTo>
                    <a:lnTo>
                      <a:pt x="92" y="3687"/>
                    </a:lnTo>
                    <a:lnTo>
                      <a:pt x="126" y="3810"/>
                    </a:lnTo>
                    <a:lnTo>
                      <a:pt x="166" y="3933"/>
                    </a:lnTo>
                    <a:lnTo>
                      <a:pt x="210" y="4051"/>
                    </a:lnTo>
                    <a:lnTo>
                      <a:pt x="260" y="4168"/>
                    </a:lnTo>
                    <a:lnTo>
                      <a:pt x="315" y="4282"/>
                    </a:lnTo>
                    <a:lnTo>
                      <a:pt x="375" y="4394"/>
                    </a:lnTo>
                    <a:lnTo>
                      <a:pt x="439" y="4502"/>
                    </a:lnTo>
                    <a:lnTo>
                      <a:pt x="508" y="4608"/>
                    </a:lnTo>
                    <a:lnTo>
                      <a:pt x="544" y="4660"/>
                    </a:lnTo>
                    <a:lnTo>
                      <a:pt x="588" y="4721"/>
                    </a:lnTo>
                    <a:lnTo>
                      <a:pt x="672" y="4829"/>
                    </a:lnTo>
                    <a:lnTo>
                      <a:pt x="792" y="4972"/>
                    </a:lnTo>
                    <a:lnTo>
                      <a:pt x="1010" y="5200"/>
                    </a:lnTo>
                    <a:lnTo>
                      <a:pt x="1161" y="5367"/>
                    </a:lnTo>
                    <a:lnTo>
                      <a:pt x="1214" y="5438"/>
                    </a:lnTo>
                    <a:lnTo>
                      <a:pt x="1263" y="5514"/>
                    </a:lnTo>
                    <a:lnTo>
                      <a:pt x="1307" y="5597"/>
                    </a:lnTo>
                    <a:lnTo>
                      <a:pt x="1347" y="5690"/>
                    </a:lnTo>
                    <a:lnTo>
                      <a:pt x="1382" y="5795"/>
                    </a:lnTo>
                    <a:lnTo>
                      <a:pt x="1411" y="5913"/>
                    </a:lnTo>
                    <a:lnTo>
                      <a:pt x="1435" y="6048"/>
                    </a:lnTo>
                    <a:lnTo>
                      <a:pt x="1444" y="6123"/>
                    </a:lnTo>
                    <a:lnTo>
                      <a:pt x="1486" y="6432"/>
                    </a:lnTo>
                    <a:lnTo>
                      <a:pt x="4313" y="6432"/>
                    </a:lnTo>
                    <a:lnTo>
                      <a:pt x="4342" y="6207"/>
                    </a:lnTo>
                    <a:lnTo>
                      <a:pt x="4353" y="6129"/>
                    </a:lnTo>
                    <a:lnTo>
                      <a:pt x="4379" y="5989"/>
                    </a:lnTo>
                    <a:lnTo>
                      <a:pt x="4411" y="5864"/>
                    </a:lnTo>
                    <a:lnTo>
                      <a:pt x="4447" y="5754"/>
                    </a:lnTo>
                    <a:lnTo>
                      <a:pt x="4489" y="5654"/>
                    </a:lnTo>
                    <a:lnTo>
                      <a:pt x="4535" y="5565"/>
                    </a:lnTo>
                    <a:lnTo>
                      <a:pt x="4586" y="5482"/>
                    </a:lnTo>
                    <a:lnTo>
                      <a:pt x="4642" y="5404"/>
                    </a:lnTo>
                    <a:lnTo>
                      <a:pt x="4732" y="5292"/>
                    </a:lnTo>
                    <a:lnTo>
                      <a:pt x="4869" y="5140"/>
                    </a:lnTo>
                    <a:lnTo>
                      <a:pt x="5023" y="4968"/>
                    </a:lnTo>
                    <a:lnTo>
                      <a:pt x="5150" y="4814"/>
                    </a:lnTo>
                    <a:lnTo>
                      <a:pt x="5239" y="4696"/>
                    </a:lnTo>
                    <a:lnTo>
                      <a:pt x="5284" y="4631"/>
                    </a:lnTo>
                    <a:lnTo>
                      <a:pt x="5346" y="4543"/>
                    </a:lnTo>
                    <a:lnTo>
                      <a:pt x="5459" y="4359"/>
                    </a:lnTo>
                    <a:lnTo>
                      <a:pt x="5558" y="4166"/>
                    </a:lnTo>
                    <a:lnTo>
                      <a:pt x="5643" y="3962"/>
                    </a:lnTo>
                    <a:lnTo>
                      <a:pt x="5711" y="3751"/>
                    </a:lnTo>
                    <a:lnTo>
                      <a:pt x="5764" y="3533"/>
                    </a:lnTo>
                    <a:lnTo>
                      <a:pt x="5799" y="3307"/>
                    </a:lnTo>
                    <a:lnTo>
                      <a:pt x="5818" y="3076"/>
                    </a:lnTo>
                    <a:lnTo>
                      <a:pt x="5819" y="29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48"/>
              <p:cNvSpPr>
                <a:spLocks noEditPoints="1"/>
              </p:cNvSpPr>
              <p:nvPr/>
            </p:nvSpPr>
            <p:spPr>
              <a:xfrm>
                <a:off x="4872" y="2708"/>
                <a:ext cx="1016" cy="1121"/>
              </a:xfrm>
              <a:custGeom>
                <a:avLst/>
                <a:gdLst>
                  <a:gd name="T0" fmla="*/ 4372 w 6099"/>
                  <a:gd name="T1" fmla="*/ 6235 h 6728"/>
                  <a:gd name="T2" fmla="*/ 4597 w 6099"/>
                  <a:gd name="T3" fmla="*/ 5597 h 6728"/>
                  <a:gd name="T4" fmla="*/ 4904 w 6099"/>
                  <a:gd name="T5" fmla="*/ 5223 h 6728"/>
                  <a:gd name="T6" fmla="*/ 5326 w 6099"/>
                  <a:gd name="T7" fmla="*/ 4716 h 6728"/>
                  <a:gd name="T8" fmla="*/ 5661 w 6099"/>
                  <a:gd name="T9" fmla="*/ 4046 h 6728"/>
                  <a:gd name="T10" fmla="*/ 5816 w 6099"/>
                  <a:gd name="T11" fmla="*/ 3206 h 6728"/>
                  <a:gd name="T12" fmla="*/ 5794 w 6099"/>
                  <a:gd name="T13" fmla="*/ 2728 h 6728"/>
                  <a:gd name="T14" fmla="*/ 5663 w 6099"/>
                  <a:gd name="T15" fmla="*/ 2169 h 6728"/>
                  <a:gd name="T16" fmla="*/ 5428 w 6099"/>
                  <a:gd name="T17" fmla="*/ 1661 h 6728"/>
                  <a:gd name="T18" fmla="*/ 5102 w 6099"/>
                  <a:gd name="T19" fmla="*/ 1213 h 6728"/>
                  <a:gd name="T20" fmla="*/ 4696 w 6099"/>
                  <a:gd name="T21" fmla="*/ 840 h 6728"/>
                  <a:gd name="T22" fmla="*/ 4225 w 6099"/>
                  <a:gd name="T23" fmla="*/ 552 h 6728"/>
                  <a:gd name="T24" fmla="*/ 3697 w 6099"/>
                  <a:gd name="T25" fmla="*/ 363 h 6728"/>
                  <a:gd name="T26" fmla="*/ 3129 w 6099"/>
                  <a:gd name="T27" fmla="*/ 284 h 6728"/>
                  <a:gd name="T28" fmla="*/ 2715 w 6099"/>
                  <a:gd name="T29" fmla="*/ 301 h 6728"/>
                  <a:gd name="T30" fmla="*/ 2222 w 6099"/>
                  <a:gd name="T31" fmla="*/ 408 h 6728"/>
                  <a:gd name="T32" fmla="*/ 1766 w 6099"/>
                  <a:gd name="T33" fmla="*/ 599 h 6728"/>
                  <a:gd name="T34" fmla="*/ 1354 w 6099"/>
                  <a:gd name="T35" fmla="*/ 867 h 6728"/>
                  <a:gd name="T36" fmla="*/ 997 w 6099"/>
                  <a:gd name="T37" fmla="*/ 1202 h 6728"/>
                  <a:gd name="T38" fmla="*/ 701 w 6099"/>
                  <a:gd name="T39" fmla="*/ 1595 h 6728"/>
                  <a:gd name="T40" fmla="*/ 478 w 6099"/>
                  <a:gd name="T41" fmla="*/ 2039 h 6728"/>
                  <a:gd name="T42" fmla="*/ 335 w 6099"/>
                  <a:gd name="T43" fmla="*/ 2525 h 6728"/>
                  <a:gd name="T44" fmla="*/ 286 w 6099"/>
                  <a:gd name="T45" fmla="*/ 2909 h 6728"/>
                  <a:gd name="T46" fmla="*/ 298 w 6099"/>
                  <a:gd name="T47" fmla="*/ 3409 h 6728"/>
                  <a:gd name="T48" fmla="*/ 397 w 6099"/>
                  <a:gd name="T49" fmla="*/ 3894 h 6728"/>
                  <a:gd name="T50" fmla="*/ 576 w 6099"/>
                  <a:gd name="T51" fmla="*/ 4355 h 6728"/>
                  <a:gd name="T52" fmla="*/ 797 w 6099"/>
                  <a:gd name="T53" fmla="*/ 4730 h 6728"/>
                  <a:gd name="T54" fmla="*/ 1205 w 6099"/>
                  <a:gd name="T55" fmla="*/ 5209 h 6728"/>
                  <a:gd name="T56" fmla="*/ 1566 w 6099"/>
                  <a:gd name="T57" fmla="*/ 5661 h 6728"/>
                  <a:gd name="T58" fmla="*/ 1726 w 6099"/>
                  <a:gd name="T59" fmla="*/ 6249 h 6728"/>
                  <a:gd name="T60" fmla="*/ 1458 w 6099"/>
                  <a:gd name="T61" fmla="*/ 6291 h 6728"/>
                  <a:gd name="T62" fmla="*/ 1324 w 6099"/>
                  <a:gd name="T63" fmla="*/ 5809 h 6728"/>
                  <a:gd name="T64" fmla="*/ 1008 w 6099"/>
                  <a:gd name="T65" fmla="*/ 5420 h 6728"/>
                  <a:gd name="T66" fmla="*/ 634 w 6099"/>
                  <a:gd name="T67" fmla="*/ 4986 h 6728"/>
                  <a:gd name="T68" fmla="*/ 390 w 6099"/>
                  <a:gd name="T69" fmla="*/ 4612 h 6728"/>
                  <a:gd name="T70" fmla="*/ 171 w 6099"/>
                  <a:gd name="T71" fmla="*/ 4114 h 6728"/>
                  <a:gd name="T72" fmla="*/ 40 w 6099"/>
                  <a:gd name="T73" fmla="*/ 3584 h 6728"/>
                  <a:gd name="T74" fmla="*/ 0 w 6099"/>
                  <a:gd name="T75" fmla="*/ 3038 h 6728"/>
                  <a:gd name="T76" fmla="*/ 36 w 6099"/>
                  <a:gd name="T77" fmla="*/ 2618 h 6728"/>
                  <a:gd name="T78" fmla="*/ 175 w 6099"/>
                  <a:gd name="T79" fmla="*/ 2073 h 6728"/>
                  <a:gd name="T80" fmla="*/ 403 w 6099"/>
                  <a:gd name="T81" fmla="*/ 1572 h 6728"/>
                  <a:gd name="T82" fmla="*/ 711 w 6099"/>
                  <a:gd name="T83" fmla="*/ 1124 h 6728"/>
                  <a:gd name="T84" fmla="*/ 1089 w 6099"/>
                  <a:gd name="T85" fmla="*/ 736 h 6728"/>
                  <a:gd name="T86" fmla="*/ 1526 w 6099"/>
                  <a:gd name="T87" fmla="*/ 422 h 6728"/>
                  <a:gd name="T88" fmla="*/ 2016 w 6099"/>
                  <a:gd name="T89" fmla="*/ 188 h 6728"/>
                  <a:gd name="T90" fmla="*/ 2545 w 6099"/>
                  <a:gd name="T91" fmla="*/ 43 h 6728"/>
                  <a:gd name="T92" fmla="*/ 2975 w 6099"/>
                  <a:gd name="T93" fmla="*/ 0 h 6728"/>
                  <a:gd name="T94" fmla="*/ 3613 w 6099"/>
                  <a:gd name="T95" fmla="*/ 54 h 6728"/>
                  <a:gd name="T96" fmla="*/ 4207 w 6099"/>
                  <a:gd name="T97" fmla="*/ 233 h 6728"/>
                  <a:gd name="T98" fmla="*/ 4744 w 6099"/>
                  <a:gd name="T99" fmla="*/ 523 h 6728"/>
                  <a:gd name="T100" fmla="*/ 5210 w 6099"/>
                  <a:gd name="T101" fmla="*/ 914 h 6728"/>
                  <a:gd name="T102" fmla="*/ 5592 w 6099"/>
                  <a:gd name="T103" fmla="*/ 1387 h 6728"/>
                  <a:gd name="T104" fmla="*/ 5875 w 6099"/>
                  <a:gd name="T105" fmla="*/ 1933 h 6728"/>
                  <a:gd name="T106" fmla="*/ 6049 w 6099"/>
                  <a:gd name="T107" fmla="*/ 2535 h 6728"/>
                  <a:gd name="T108" fmla="*/ 6099 w 6099"/>
                  <a:gd name="T109" fmla="*/ 3099 h 6728"/>
                  <a:gd name="T110" fmla="*/ 5995 w 6099"/>
                  <a:gd name="T111" fmla="*/ 3914 h 6728"/>
                  <a:gd name="T112" fmla="*/ 5618 w 6099"/>
                  <a:gd name="T113" fmla="*/ 4772 h 6728"/>
                  <a:gd name="T114" fmla="*/ 5212 w 6099"/>
                  <a:gd name="T115" fmla="*/ 5299 h 6728"/>
                  <a:gd name="T116" fmla="*/ 4837 w 6099"/>
                  <a:gd name="T117" fmla="*/ 5749 h 6728"/>
                  <a:gd name="T118" fmla="*/ 4651 w 6099"/>
                  <a:gd name="T119" fmla="*/ 6281 h 6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99" h="6728">
                    <a:moveTo>
                      <a:pt x="1753" y="6446"/>
                    </a:moveTo>
                    <a:lnTo>
                      <a:pt x="4342" y="6446"/>
                    </a:lnTo>
                    <a:lnTo>
                      <a:pt x="4355" y="6348"/>
                    </a:lnTo>
                    <a:lnTo>
                      <a:pt x="4372" y="6235"/>
                    </a:lnTo>
                    <a:lnTo>
                      <a:pt x="4414" y="6037"/>
                    </a:lnTo>
                    <a:lnTo>
                      <a:pt x="4466" y="5868"/>
                    </a:lnTo>
                    <a:lnTo>
                      <a:pt x="4527" y="5724"/>
                    </a:lnTo>
                    <a:lnTo>
                      <a:pt x="4597" y="5597"/>
                    </a:lnTo>
                    <a:lnTo>
                      <a:pt x="4675" y="5483"/>
                    </a:lnTo>
                    <a:lnTo>
                      <a:pt x="4762" y="5378"/>
                    </a:lnTo>
                    <a:lnTo>
                      <a:pt x="4854" y="5275"/>
                    </a:lnTo>
                    <a:lnTo>
                      <a:pt x="4904" y="5223"/>
                    </a:lnTo>
                    <a:lnTo>
                      <a:pt x="5001" y="5117"/>
                    </a:lnTo>
                    <a:lnTo>
                      <a:pt x="5157" y="4939"/>
                    </a:lnTo>
                    <a:lnTo>
                      <a:pt x="5268" y="4798"/>
                    </a:lnTo>
                    <a:lnTo>
                      <a:pt x="5326" y="4716"/>
                    </a:lnTo>
                    <a:lnTo>
                      <a:pt x="5385" y="4625"/>
                    </a:lnTo>
                    <a:lnTo>
                      <a:pt x="5493" y="4439"/>
                    </a:lnTo>
                    <a:lnTo>
                      <a:pt x="5584" y="4246"/>
                    </a:lnTo>
                    <a:lnTo>
                      <a:pt x="5661" y="4046"/>
                    </a:lnTo>
                    <a:lnTo>
                      <a:pt x="5724" y="3841"/>
                    </a:lnTo>
                    <a:lnTo>
                      <a:pt x="5770" y="3633"/>
                    </a:lnTo>
                    <a:lnTo>
                      <a:pt x="5801" y="3421"/>
                    </a:lnTo>
                    <a:lnTo>
                      <a:pt x="5816" y="3206"/>
                    </a:lnTo>
                    <a:lnTo>
                      <a:pt x="5818" y="3099"/>
                    </a:lnTo>
                    <a:lnTo>
                      <a:pt x="5817" y="3024"/>
                    </a:lnTo>
                    <a:lnTo>
                      <a:pt x="5810" y="2875"/>
                    </a:lnTo>
                    <a:lnTo>
                      <a:pt x="5794" y="2728"/>
                    </a:lnTo>
                    <a:lnTo>
                      <a:pt x="5772" y="2585"/>
                    </a:lnTo>
                    <a:lnTo>
                      <a:pt x="5743" y="2444"/>
                    </a:lnTo>
                    <a:lnTo>
                      <a:pt x="5707" y="2305"/>
                    </a:lnTo>
                    <a:lnTo>
                      <a:pt x="5663" y="2169"/>
                    </a:lnTo>
                    <a:lnTo>
                      <a:pt x="5614" y="2037"/>
                    </a:lnTo>
                    <a:lnTo>
                      <a:pt x="5558" y="1908"/>
                    </a:lnTo>
                    <a:lnTo>
                      <a:pt x="5497" y="1782"/>
                    </a:lnTo>
                    <a:lnTo>
                      <a:pt x="5428" y="1661"/>
                    </a:lnTo>
                    <a:lnTo>
                      <a:pt x="5355" y="1542"/>
                    </a:lnTo>
                    <a:lnTo>
                      <a:pt x="5276" y="1429"/>
                    </a:lnTo>
                    <a:lnTo>
                      <a:pt x="5192" y="1319"/>
                    </a:lnTo>
                    <a:lnTo>
                      <a:pt x="5102" y="1213"/>
                    </a:lnTo>
                    <a:lnTo>
                      <a:pt x="5007" y="1112"/>
                    </a:lnTo>
                    <a:lnTo>
                      <a:pt x="4908" y="1016"/>
                    </a:lnTo>
                    <a:lnTo>
                      <a:pt x="4805" y="925"/>
                    </a:lnTo>
                    <a:lnTo>
                      <a:pt x="4696" y="840"/>
                    </a:lnTo>
                    <a:lnTo>
                      <a:pt x="4584" y="760"/>
                    </a:lnTo>
                    <a:lnTo>
                      <a:pt x="4468" y="685"/>
                    </a:lnTo>
                    <a:lnTo>
                      <a:pt x="4348" y="615"/>
                    </a:lnTo>
                    <a:lnTo>
                      <a:pt x="4225" y="552"/>
                    </a:lnTo>
                    <a:lnTo>
                      <a:pt x="4097" y="495"/>
                    </a:lnTo>
                    <a:lnTo>
                      <a:pt x="3967" y="444"/>
                    </a:lnTo>
                    <a:lnTo>
                      <a:pt x="3833" y="400"/>
                    </a:lnTo>
                    <a:lnTo>
                      <a:pt x="3697" y="363"/>
                    </a:lnTo>
                    <a:lnTo>
                      <a:pt x="3559" y="332"/>
                    </a:lnTo>
                    <a:lnTo>
                      <a:pt x="3418" y="309"/>
                    </a:lnTo>
                    <a:lnTo>
                      <a:pt x="3274" y="292"/>
                    </a:lnTo>
                    <a:lnTo>
                      <a:pt x="3129" y="284"/>
                    </a:lnTo>
                    <a:lnTo>
                      <a:pt x="2981" y="283"/>
                    </a:lnTo>
                    <a:lnTo>
                      <a:pt x="2907" y="285"/>
                    </a:lnTo>
                    <a:lnTo>
                      <a:pt x="2843" y="289"/>
                    </a:lnTo>
                    <a:lnTo>
                      <a:pt x="2715" y="301"/>
                    </a:lnTo>
                    <a:lnTo>
                      <a:pt x="2589" y="320"/>
                    </a:lnTo>
                    <a:lnTo>
                      <a:pt x="2464" y="344"/>
                    </a:lnTo>
                    <a:lnTo>
                      <a:pt x="2343" y="373"/>
                    </a:lnTo>
                    <a:lnTo>
                      <a:pt x="2222" y="408"/>
                    </a:lnTo>
                    <a:lnTo>
                      <a:pt x="2104" y="448"/>
                    </a:lnTo>
                    <a:lnTo>
                      <a:pt x="1989" y="494"/>
                    </a:lnTo>
                    <a:lnTo>
                      <a:pt x="1876" y="544"/>
                    </a:lnTo>
                    <a:lnTo>
                      <a:pt x="1766" y="599"/>
                    </a:lnTo>
                    <a:lnTo>
                      <a:pt x="1658" y="659"/>
                    </a:lnTo>
                    <a:lnTo>
                      <a:pt x="1554" y="725"/>
                    </a:lnTo>
                    <a:lnTo>
                      <a:pt x="1452" y="793"/>
                    </a:lnTo>
                    <a:lnTo>
                      <a:pt x="1354" y="867"/>
                    </a:lnTo>
                    <a:lnTo>
                      <a:pt x="1259" y="944"/>
                    </a:lnTo>
                    <a:lnTo>
                      <a:pt x="1169" y="1027"/>
                    </a:lnTo>
                    <a:lnTo>
                      <a:pt x="1080" y="1112"/>
                    </a:lnTo>
                    <a:lnTo>
                      <a:pt x="997" y="1202"/>
                    </a:lnTo>
                    <a:lnTo>
                      <a:pt x="917" y="1295"/>
                    </a:lnTo>
                    <a:lnTo>
                      <a:pt x="841" y="1392"/>
                    </a:lnTo>
                    <a:lnTo>
                      <a:pt x="769" y="1492"/>
                    </a:lnTo>
                    <a:lnTo>
                      <a:pt x="701" y="1595"/>
                    </a:lnTo>
                    <a:lnTo>
                      <a:pt x="638" y="1702"/>
                    </a:lnTo>
                    <a:lnTo>
                      <a:pt x="580" y="1812"/>
                    </a:lnTo>
                    <a:lnTo>
                      <a:pt x="526" y="1924"/>
                    </a:lnTo>
                    <a:lnTo>
                      <a:pt x="478" y="2039"/>
                    </a:lnTo>
                    <a:lnTo>
                      <a:pt x="434" y="2157"/>
                    </a:lnTo>
                    <a:lnTo>
                      <a:pt x="395" y="2277"/>
                    </a:lnTo>
                    <a:lnTo>
                      <a:pt x="363" y="2399"/>
                    </a:lnTo>
                    <a:lnTo>
                      <a:pt x="335" y="2525"/>
                    </a:lnTo>
                    <a:lnTo>
                      <a:pt x="313" y="2651"/>
                    </a:lnTo>
                    <a:lnTo>
                      <a:pt x="296" y="2780"/>
                    </a:lnTo>
                    <a:lnTo>
                      <a:pt x="291" y="2845"/>
                    </a:lnTo>
                    <a:lnTo>
                      <a:pt x="286" y="2909"/>
                    </a:lnTo>
                    <a:lnTo>
                      <a:pt x="280" y="3034"/>
                    </a:lnTo>
                    <a:lnTo>
                      <a:pt x="282" y="3160"/>
                    </a:lnTo>
                    <a:lnTo>
                      <a:pt x="288" y="3285"/>
                    </a:lnTo>
                    <a:lnTo>
                      <a:pt x="298" y="3409"/>
                    </a:lnTo>
                    <a:lnTo>
                      <a:pt x="315" y="3532"/>
                    </a:lnTo>
                    <a:lnTo>
                      <a:pt x="337" y="3655"/>
                    </a:lnTo>
                    <a:lnTo>
                      <a:pt x="365" y="3775"/>
                    </a:lnTo>
                    <a:lnTo>
                      <a:pt x="397" y="3894"/>
                    </a:lnTo>
                    <a:lnTo>
                      <a:pt x="434" y="4012"/>
                    </a:lnTo>
                    <a:lnTo>
                      <a:pt x="477" y="4128"/>
                    </a:lnTo>
                    <a:lnTo>
                      <a:pt x="524" y="4242"/>
                    </a:lnTo>
                    <a:lnTo>
                      <a:pt x="576" y="4355"/>
                    </a:lnTo>
                    <a:lnTo>
                      <a:pt x="634" y="4465"/>
                    </a:lnTo>
                    <a:lnTo>
                      <a:pt x="695" y="4573"/>
                    </a:lnTo>
                    <a:lnTo>
                      <a:pt x="762" y="4678"/>
                    </a:lnTo>
                    <a:lnTo>
                      <a:pt x="797" y="4730"/>
                    </a:lnTo>
                    <a:lnTo>
                      <a:pt x="854" y="4807"/>
                    </a:lnTo>
                    <a:lnTo>
                      <a:pt x="965" y="4942"/>
                    </a:lnTo>
                    <a:lnTo>
                      <a:pt x="1117" y="5112"/>
                    </a:lnTo>
                    <a:lnTo>
                      <a:pt x="1205" y="5209"/>
                    </a:lnTo>
                    <a:lnTo>
                      <a:pt x="1298" y="5302"/>
                    </a:lnTo>
                    <a:lnTo>
                      <a:pt x="1424" y="5443"/>
                    </a:lnTo>
                    <a:lnTo>
                      <a:pt x="1499" y="5545"/>
                    </a:lnTo>
                    <a:lnTo>
                      <a:pt x="1566" y="5661"/>
                    </a:lnTo>
                    <a:lnTo>
                      <a:pt x="1624" y="5797"/>
                    </a:lnTo>
                    <a:lnTo>
                      <a:pt x="1673" y="5955"/>
                    </a:lnTo>
                    <a:lnTo>
                      <a:pt x="1711" y="6142"/>
                    </a:lnTo>
                    <a:lnTo>
                      <a:pt x="1726" y="6249"/>
                    </a:lnTo>
                    <a:lnTo>
                      <a:pt x="1753" y="6446"/>
                    </a:lnTo>
                    <a:close/>
                    <a:moveTo>
                      <a:pt x="4595" y="6728"/>
                    </a:moveTo>
                    <a:lnTo>
                      <a:pt x="1515" y="6728"/>
                    </a:lnTo>
                    <a:lnTo>
                      <a:pt x="1458" y="6291"/>
                    </a:lnTo>
                    <a:lnTo>
                      <a:pt x="1444" y="6202"/>
                    </a:lnTo>
                    <a:lnTo>
                      <a:pt x="1411" y="6048"/>
                    </a:lnTo>
                    <a:lnTo>
                      <a:pt x="1371" y="5919"/>
                    </a:lnTo>
                    <a:lnTo>
                      <a:pt x="1324" y="5809"/>
                    </a:lnTo>
                    <a:lnTo>
                      <a:pt x="1268" y="5714"/>
                    </a:lnTo>
                    <a:lnTo>
                      <a:pt x="1205" y="5629"/>
                    </a:lnTo>
                    <a:lnTo>
                      <a:pt x="1095" y="5506"/>
                    </a:lnTo>
                    <a:lnTo>
                      <a:pt x="1008" y="5420"/>
                    </a:lnTo>
                    <a:lnTo>
                      <a:pt x="960" y="5371"/>
                    </a:lnTo>
                    <a:lnTo>
                      <a:pt x="860" y="5263"/>
                    </a:lnTo>
                    <a:lnTo>
                      <a:pt x="751" y="5136"/>
                    </a:lnTo>
                    <a:lnTo>
                      <a:pt x="634" y="4986"/>
                    </a:lnTo>
                    <a:lnTo>
                      <a:pt x="572" y="4899"/>
                    </a:lnTo>
                    <a:lnTo>
                      <a:pt x="533" y="4844"/>
                    </a:lnTo>
                    <a:lnTo>
                      <a:pt x="459" y="4729"/>
                    </a:lnTo>
                    <a:lnTo>
                      <a:pt x="390" y="4612"/>
                    </a:lnTo>
                    <a:lnTo>
                      <a:pt x="328" y="4491"/>
                    </a:lnTo>
                    <a:lnTo>
                      <a:pt x="270" y="4368"/>
                    </a:lnTo>
                    <a:lnTo>
                      <a:pt x="217" y="4241"/>
                    </a:lnTo>
                    <a:lnTo>
                      <a:pt x="171" y="4114"/>
                    </a:lnTo>
                    <a:lnTo>
                      <a:pt x="130" y="3984"/>
                    </a:lnTo>
                    <a:lnTo>
                      <a:pt x="94" y="3852"/>
                    </a:lnTo>
                    <a:lnTo>
                      <a:pt x="64" y="3718"/>
                    </a:lnTo>
                    <a:lnTo>
                      <a:pt x="40" y="3584"/>
                    </a:lnTo>
                    <a:lnTo>
                      <a:pt x="21" y="3448"/>
                    </a:lnTo>
                    <a:lnTo>
                      <a:pt x="8" y="3312"/>
                    </a:lnTo>
                    <a:lnTo>
                      <a:pt x="1" y="3175"/>
                    </a:lnTo>
                    <a:lnTo>
                      <a:pt x="0" y="3038"/>
                    </a:lnTo>
                    <a:lnTo>
                      <a:pt x="4" y="2899"/>
                    </a:lnTo>
                    <a:lnTo>
                      <a:pt x="9" y="2831"/>
                    </a:lnTo>
                    <a:lnTo>
                      <a:pt x="17" y="2759"/>
                    </a:lnTo>
                    <a:lnTo>
                      <a:pt x="36" y="2618"/>
                    </a:lnTo>
                    <a:lnTo>
                      <a:pt x="62" y="2478"/>
                    </a:lnTo>
                    <a:lnTo>
                      <a:pt x="94" y="2340"/>
                    </a:lnTo>
                    <a:lnTo>
                      <a:pt x="132" y="2205"/>
                    </a:lnTo>
                    <a:lnTo>
                      <a:pt x="175" y="2073"/>
                    </a:lnTo>
                    <a:lnTo>
                      <a:pt x="224" y="1943"/>
                    </a:lnTo>
                    <a:lnTo>
                      <a:pt x="278" y="1817"/>
                    </a:lnTo>
                    <a:lnTo>
                      <a:pt x="337" y="1692"/>
                    </a:lnTo>
                    <a:lnTo>
                      <a:pt x="403" y="1572"/>
                    </a:lnTo>
                    <a:lnTo>
                      <a:pt x="472" y="1454"/>
                    </a:lnTo>
                    <a:lnTo>
                      <a:pt x="547" y="1340"/>
                    </a:lnTo>
                    <a:lnTo>
                      <a:pt x="626" y="1230"/>
                    </a:lnTo>
                    <a:lnTo>
                      <a:pt x="711" y="1124"/>
                    </a:lnTo>
                    <a:lnTo>
                      <a:pt x="798" y="1020"/>
                    </a:lnTo>
                    <a:lnTo>
                      <a:pt x="891" y="922"/>
                    </a:lnTo>
                    <a:lnTo>
                      <a:pt x="988" y="827"/>
                    </a:lnTo>
                    <a:lnTo>
                      <a:pt x="1089" y="736"/>
                    </a:lnTo>
                    <a:lnTo>
                      <a:pt x="1193" y="651"/>
                    </a:lnTo>
                    <a:lnTo>
                      <a:pt x="1301" y="570"/>
                    </a:lnTo>
                    <a:lnTo>
                      <a:pt x="1412" y="493"/>
                    </a:lnTo>
                    <a:lnTo>
                      <a:pt x="1526" y="422"/>
                    </a:lnTo>
                    <a:lnTo>
                      <a:pt x="1644" y="356"/>
                    </a:lnTo>
                    <a:lnTo>
                      <a:pt x="1766" y="293"/>
                    </a:lnTo>
                    <a:lnTo>
                      <a:pt x="1889" y="237"/>
                    </a:lnTo>
                    <a:lnTo>
                      <a:pt x="2016" y="188"/>
                    </a:lnTo>
                    <a:lnTo>
                      <a:pt x="2144" y="142"/>
                    </a:lnTo>
                    <a:lnTo>
                      <a:pt x="2276" y="103"/>
                    </a:lnTo>
                    <a:lnTo>
                      <a:pt x="2409" y="71"/>
                    </a:lnTo>
                    <a:lnTo>
                      <a:pt x="2545" y="43"/>
                    </a:lnTo>
                    <a:lnTo>
                      <a:pt x="2682" y="22"/>
                    </a:lnTo>
                    <a:lnTo>
                      <a:pt x="2823" y="8"/>
                    </a:lnTo>
                    <a:lnTo>
                      <a:pt x="2892" y="3"/>
                    </a:lnTo>
                    <a:lnTo>
                      <a:pt x="2975" y="0"/>
                    </a:lnTo>
                    <a:lnTo>
                      <a:pt x="3138" y="1"/>
                    </a:lnTo>
                    <a:lnTo>
                      <a:pt x="3298" y="11"/>
                    </a:lnTo>
                    <a:lnTo>
                      <a:pt x="3457" y="28"/>
                    </a:lnTo>
                    <a:lnTo>
                      <a:pt x="3613" y="54"/>
                    </a:lnTo>
                    <a:lnTo>
                      <a:pt x="3766" y="88"/>
                    </a:lnTo>
                    <a:lnTo>
                      <a:pt x="3917" y="129"/>
                    </a:lnTo>
                    <a:lnTo>
                      <a:pt x="4063" y="177"/>
                    </a:lnTo>
                    <a:lnTo>
                      <a:pt x="4207" y="233"/>
                    </a:lnTo>
                    <a:lnTo>
                      <a:pt x="4347" y="295"/>
                    </a:lnTo>
                    <a:lnTo>
                      <a:pt x="4483" y="365"/>
                    </a:lnTo>
                    <a:lnTo>
                      <a:pt x="4616" y="441"/>
                    </a:lnTo>
                    <a:lnTo>
                      <a:pt x="4744" y="523"/>
                    </a:lnTo>
                    <a:lnTo>
                      <a:pt x="4867" y="613"/>
                    </a:lnTo>
                    <a:lnTo>
                      <a:pt x="4986" y="707"/>
                    </a:lnTo>
                    <a:lnTo>
                      <a:pt x="5100" y="807"/>
                    </a:lnTo>
                    <a:lnTo>
                      <a:pt x="5210" y="914"/>
                    </a:lnTo>
                    <a:lnTo>
                      <a:pt x="5313" y="1024"/>
                    </a:lnTo>
                    <a:lnTo>
                      <a:pt x="5411" y="1141"/>
                    </a:lnTo>
                    <a:lnTo>
                      <a:pt x="5504" y="1262"/>
                    </a:lnTo>
                    <a:lnTo>
                      <a:pt x="5592" y="1387"/>
                    </a:lnTo>
                    <a:lnTo>
                      <a:pt x="5672" y="1517"/>
                    </a:lnTo>
                    <a:lnTo>
                      <a:pt x="5747" y="1652"/>
                    </a:lnTo>
                    <a:lnTo>
                      <a:pt x="5814" y="1790"/>
                    </a:lnTo>
                    <a:lnTo>
                      <a:pt x="5875" y="1933"/>
                    </a:lnTo>
                    <a:lnTo>
                      <a:pt x="5930" y="2078"/>
                    </a:lnTo>
                    <a:lnTo>
                      <a:pt x="5977" y="2227"/>
                    </a:lnTo>
                    <a:lnTo>
                      <a:pt x="6017" y="2379"/>
                    </a:lnTo>
                    <a:lnTo>
                      <a:pt x="6049" y="2535"/>
                    </a:lnTo>
                    <a:lnTo>
                      <a:pt x="6074" y="2693"/>
                    </a:lnTo>
                    <a:lnTo>
                      <a:pt x="6091" y="2853"/>
                    </a:lnTo>
                    <a:lnTo>
                      <a:pt x="6099" y="3016"/>
                    </a:lnTo>
                    <a:lnTo>
                      <a:pt x="6099" y="3099"/>
                    </a:lnTo>
                    <a:lnTo>
                      <a:pt x="6098" y="3217"/>
                    </a:lnTo>
                    <a:lnTo>
                      <a:pt x="6081" y="3452"/>
                    </a:lnTo>
                    <a:lnTo>
                      <a:pt x="6046" y="3685"/>
                    </a:lnTo>
                    <a:lnTo>
                      <a:pt x="5995" y="3914"/>
                    </a:lnTo>
                    <a:lnTo>
                      <a:pt x="5926" y="4139"/>
                    </a:lnTo>
                    <a:lnTo>
                      <a:pt x="5841" y="4357"/>
                    </a:lnTo>
                    <a:lnTo>
                      <a:pt x="5738" y="4568"/>
                    </a:lnTo>
                    <a:lnTo>
                      <a:pt x="5618" y="4772"/>
                    </a:lnTo>
                    <a:lnTo>
                      <a:pt x="5551" y="4871"/>
                    </a:lnTo>
                    <a:lnTo>
                      <a:pt x="5488" y="4958"/>
                    </a:lnTo>
                    <a:lnTo>
                      <a:pt x="5372" y="5109"/>
                    </a:lnTo>
                    <a:lnTo>
                      <a:pt x="5212" y="5299"/>
                    </a:lnTo>
                    <a:lnTo>
                      <a:pt x="5115" y="5405"/>
                    </a:lnTo>
                    <a:lnTo>
                      <a:pt x="5023" y="5507"/>
                    </a:lnTo>
                    <a:lnTo>
                      <a:pt x="4906" y="5650"/>
                    </a:lnTo>
                    <a:lnTo>
                      <a:pt x="4837" y="5749"/>
                    </a:lnTo>
                    <a:lnTo>
                      <a:pt x="4778" y="5856"/>
                    </a:lnTo>
                    <a:lnTo>
                      <a:pt x="4728" y="5976"/>
                    </a:lnTo>
                    <a:lnTo>
                      <a:pt x="4684" y="6116"/>
                    </a:lnTo>
                    <a:lnTo>
                      <a:pt x="4651" y="6281"/>
                    </a:lnTo>
                    <a:lnTo>
                      <a:pt x="4637" y="6376"/>
                    </a:lnTo>
                    <a:lnTo>
                      <a:pt x="4595" y="672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Rectangle 49"/>
              <p:cNvSpPr>
                <a:spLocks noChangeArrowheads="1"/>
              </p:cNvSpPr>
              <p:nvPr/>
            </p:nvSpPr>
            <p:spPr>
              <a:xfrm>
                <a:off x="5079" y="378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Rectangle 50"/>
              <p:cNvSpPr>
                <a:spLocks noChangeArrowheads="1"/>
              </p:cNvSpPr>
              <p:nvPr/>
            </p:nvSpPr>
            <p:spPr>
              <a:xfrm>
                <a:off x="5079" y="3897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Rectangle 51"/>
              <p:cNvSpPr>
                <a:spLocks noChangeArrowheads="1"/>
              </p:cNvSpPr>
              <p:nvPr/>
            </p:nvSpPr>
            <p:spPr>
              <a:xfrm>
                <a:off x="5079" y="401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2"/>
              <p:cNvSpPr/>
              <p:nvPr/>
            </p:nvSpPr>
            <p:spPr>
              <a:xfrm>
                <a:off x="4580" y="2838"/>
                <a:ext cx="1172" cy="902"/>
              </a:xfrm>
              <a:custGeom>
                <a:avLst/>
                <a:gdLst>
                  <a:gd name="T0" fmla="*/ 2581 w 7031"/>
                  <a:gd name="T1" fmla="*/ 1972 h 5408"/>
                  <a:gd name="T2" fmla="*/ 2581 w 7031"/>
                  <a:gd name="T3" fmla="*/ 2487 h 5408"/>
                  <a:gd name="T4" fmla="*/ 2697 w 7031"/>
                  <a:gd name="T5" fmla="*/ 2981 h 5408"/>
                  <a:gd name="T6" fmla="*/ 333 w 7031"/>
                  <a:gd name="T7" fmla="*/ 4243 h 5408"/>
                  <a:gd name="T8" fmla="*/ 174 w 7031"/>
                  <a:gd name="T9" fmla="*/ 4363 h 5408"/>
                  <a:gd name="T10" fmla="*/ 64 w 7031"/>
                  <a:gd name="T11" fmla="*/ 4520 h 5408"/>
                  <a:gd name="T12" fmla="*/ 7 w 7031"/>
                  <a:gd name="T13" fmla="*/ 4701 h 5408"/>
                  <a:gd name="T14" fmla="*/ 6 w 7031"/>
                  <a:gd name="T15" fmla="*/ 4894 h 5408"/>
                  <a:gd name="T16" fmla="*/ 68 w 7031"/>
                  <a:gd name="T17" fmla="*/ 5084 h 5408"/>
                  <a:gd name="T18" fmla="*/ 102 w 7031"/>
                  <a:gd name="T19" fmla="*/ 5143 h 5408"/>
                  <a:gd name="T20" fmla="*/ 242 w 7031"/>
                  <a:gd name="T21" fmla="*/ 5285 h 5408"/>
                  <a:gd name="T22" fmla="*/ 411 w 7031"/>
                  <a:gd name="T23" fmla="*/ 5374 h 5408"/>
                  <a:gd name="T24" fmla="*/ 599 w 7031"/>
                  <a:gd name="T25" fmla="*/ 5408 h 5408"/>
                  <a:gd name="T26" fmla="*/ 790 w 7031"/>
                  <a:gd name="T27" fmla="*/ 5382 h 5408"/>
                  <a:gd name="T28" fmla="*/ 970 w 7031"/>
                  <a:gd name="T29" fmla="*/ 5291 h 5408"/>
                  <a:gd name="T30" fmla="*/ 3161 w 7031"/>
                  <a:gd name="T31" fmla="*/ 3739 h 5408"/>
                  <a:gd name="T32" fmla="*/ 3427 w 7031"/>
                  <a:gd name="T33" fmla="*/ 3982 h 5408"/>
                  <a:gd name="T34" fmla="*/ 3733 w 7031"/>
                  <a:gd name="T35" fmla="*/ 4182 h 5408"/>
                  <a:gd name="T36" fmla="*/ 4076 w 7031"/>
                  <a:gd name="T37" fmla="*/ 4332 h 5408"/>
                  <a:gd name="T38" fmla="*/ 4449 w 7031"/>
                  <a:gd name="T39" fmla="*/ 4426 h 5408"/>
                  <a:gd name="T40" fmla="*/ 4852 w 7031"/>
                  <a:gd name="T41" fmla="*/ 4455 h 5408"/>
                  <a:gd name="T42" fmla="*/ 5194 w 7031"/>
                  <a:gd name="T43" fmla="*/ 4429 h 5408"/>
                  <a:gd name="T44" fmla="*/ 5707 w 7031"/>
                  <a:gd name="T45" fmla="*/ 4277 h 5408"/>
                  <a:gd name="T46" fmla="*/ 6160 w 7031"/>
                  <a:gd name="T47" fmla="*/ 4007 h 5408"/>
                  <a:gd name="T48" fmla="*/ 6538 w 7031"/>
                  <a:gd name="T49" fmla="*/ 3636 h 5408"/>
                  <a:gd name="T50" fmla="*/ 6822 w 7031"/>
                  <a:gd name="T51" fmla="*/ 3181 h 5408"/>
                  <a:gd name="T52" fmla="*/ 6976 w 7031"/>
                  <a:gd name="T53" fmla="*/ 2751 h 5408"/>
                  <a:gd name="T54" fmla="*/ 7006 w 7031"/>
                  <a:gd name="T55" fmla="*/ 2584 h 5408"/>
                  <a:gd name="T56" fmla="*/ 7031 w 7031"/>
                  <a:gd name="T57" fmla="*/ 2249 h 5408"/>
                  <a:gd name="T58" fmla="*/ 7006 w 7031"/>
                  <a:gd name="T59" fmla="*/ 1920 h 5408"/>
                  <a:gd name="T60" fmla="*/ 6935 w 7031"/>
                  <a:gd name="T61" fmla="*/ 1604 h 5408"/>
                  <a:gd name="T62" fmla="*/ 6821 w 7031"/>
                  <a:gd name="T63" fmla="*/ 1301 h 5408"/>
                  <a:gd name="T64" fmla="*/ 6666 w 7031"/>
                  <a:gd name="T65" fmla="*/ 1020 h 5408"/>
                  <a:gd name="T66" fmla="*/ 6473 w 7031"/>
                  <a:gd name="T67" fmla="*/ 763 h 5408"/>
                  <a:gd name="T68" fmla="*/ 6244 w 7031"/>
                  <a:gd name="T69" fmla="*/ 536 h 5408"/>
                  <a:gd name="T70" fmla="*/ 5982 w 7031"/>
                  <a:gd name="T71" fmla="*/ 343 h 5408"/>
                  <a:gd name="T72" fmla="*/ 5691 w 7031"/>
                  <a:gd name="T73" fmla="*/ 189 h 5408"/>
                  <a:gd name="T74" fmla="*/ 5371 w 7031"/>
                  <a:gd name="T75" fmla="*/ 78 h 5408"/>
                  <a:gd name="T76" fmla="*/ 5260 w 7031"/>
                  <a:gd name="T77" fmla="*/ 52 h 5408"/>
                  <a:gd name="T78" fmla="*/ 4925 w 7031"/>
                  <a:gd name="T79" fmla="*/ 4 h 5408"/>
                  <a:gd name="T80" fmla="*/ 4595 w 7031"/>
                  <a:gd name="T81" fmla="*/ 8 h 5408"/>
                  <a:gd name="T82" fmla="*/ 4274 w 7031"/>
                  <a:gd name="T83" fmla="*/ 61 h 5408"/>
                  <a:gd name="T84" fmla="*/ 3968 w 7031"/>
                  <a:gd name="T85" fmla="*/ 159 h 5408"/>
                  <a:gd name="T86" fmla="*/ 3680 w 7031"/>
                  <a:gd name="T87" fmla="*/ 301 h 5408"/>
                  <a:gd name="T88" fmla="*/ 3416 w 7031"/>
                  <a:gd name="T89" fmla="*/ 482 h 5408"/>
                  <a:gd name="T90" fmla="*/ 3179 w 7031"/>
                  <a:gd name="T91" fmla="*/ 699 h 5408"/>
                  <a:gd name="T92" fmla="*/ 2974 w 7031"/>
                  <a:gd name="T93" fmla="*/ 952 h 5408"/>
                  <a:gd name="T94" fmla="*/ 2805 w 7031"/>
                  <a:gd name="T95" fmla="*/ 1234 h 5408"/>
                  <a:gd name="T96" fmla="*/ 2676 w 7031"/>
                  <a:gd name="T97" fmla="*/ 1546 h 5408"/>
                  <a:gd name="T98" fmla="*/ 2630 w 7031"/>
                  <a:gd name="T99" fmla="*/ 1710 h 5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31" h="5408">
                    <a:moveTo>
                      <a:pt x="2630" y="1710"/>
                    </a:moveTo>
                    <a:lnTo>
                      <a:pt x="2610" y="1798"/>
                    </a:lnTo>
                    <a:lnTo>
                      <a:pt x="2581" y="1972"/>
                    </a:lnTo>
                    <a:lnTo>
                      <a:pt x="2568" y="2145"/>
                    </a:lnTo>
                    <a:lnTo>
                      <a:pt x="2568" y="2317"/>
                    </a:lnTo>
                    <a:lnTo>
                      <a:pt x="2581" y="2487"/>
                    </a:lnTo>
                    <a:lnTo>
                      <a:pt x="2607" y="2654"/>
                    </a:lnTo>
                    <a:lnTo>
                      <a:pt x="2646" y="2820"/>
                    </a:lnTo>
                    <a:lnTo>
                      <a:pt x="2697" y="2981"/>
                    </a:lnTo>
                    <a:lnTo>
                      <a:pt x="2728" y="3061"/>
                    </a:lnTo>
                    <a:lnTo>
                      <a:pt x="365" y="4229"/>
                    </a:lnTo>
                    <a:lnTo>
                      <a:pt x="333" y="4243"/>
                    </a:lnTo>
                    <a:lnTo>
                      <a:pt x="275" y="4278"/>
                    </a:lnTo>
                    <a:lnTo>
                      <a:pt x="223" y="4318"/>
                    </a:lnTo>
                    <a:lnTo>
                      <a:pt x="174" y="4363"/>
                    </a:lnTo>
                    <a:lnTo>
                      <a:pt x="132" y="4411"/>
                    </a:lnTo>
                    <a:lnTo>
                      <a:pt x="95" y="4464"/>
                    </a:lnTo>
                    <a:lnTo>
                      <a:pt x="64" y="4520"/>
                    </a:lnTo>
                    <a:lnTo>
                      <a:pt x="39" y="4578"/>
                    </a:lnTo>
                    <a:lnTo>
                      <a:pt x="20" y="4639"/>
                    </a:lnTo>
                    <a:lnTo>
                      <a:pt x="7" y="4701"/>
                    </a:lnTo>
                    <a:lnTo>
                      <a:pt x="1" y="4765"/>
                    </a:lnTo>
                    <a:lnTo>
                      <a:pt x="0" y="4829"/>
                    </a:lnTo>
                    <a:lnTo>
                      <a:pt x="6" y="4894"/>
                    </a:lnTo>
                    <a:lnTo>
                      <a:pt x="20" y="4959"/>
                    </a:lnTo>
                    <a:lnTo>
                      <a:pt x="40" y="5022"/>
                    </a:lnTo>
                    <a:lnTo>
                      <a:pt x="68" y="5084"/>
                    </a:lnTo>
                    <a:lnTo>
                      <a:pt x="83" y="5115"/>
                    </a:lnTo>
                    <a:lnTo>
                      <a:pt x="83" y="5115"/>
                    </a:lnTo>
                    <a:lnTo>
                      <a:pt x="102" y="5143"/>
                    </a:lnTo>
                    <a:lnTo>
                      <a:pt x="145" y="5196"/>
                    </a:lnTo>
                    <a:lnTo>
                      <a:pt x="191" y="5244"/>
                    </a:lnTo>
                    <a:lnTo>
                      <a:pt x="242" y="5285"/>
                    </a:lnTo>
                    <a:lnTo>
                      <a:pt x="295" y="5321"/>
                    </a:lnTo>
                    <a:lnTo>
                      <a:pt x="352" y="5350"/>
                    </a:lnTo>
                    <a:lnTo>
                      <a:pt x="411" y="5374"/>
                    </a:lnTo>
                    <a:lnTo>
                      <a:pt x="473" y="5392"/>
                    </a:lnTo>
                    <a:lnTo>
                      <a:pt x="535" y="5403"/>
                    </a:lnTo>
                    <a:lnTo>
                      <a:pt x="599" y="5408"/>
                    </a:lnTo>
                    <a:lnTo>
                      <a:pt x="662" y="5406"/>
                    </a:lnTo>
                    <a:lnTo>
                      <a:pt x="727" y="5396"/>
                    </a:lnTo>
                    <a:lnTo>
                      <a:pt x="790" y="5382"/>
                    </a:lnTo>
                    <a:lnTo>
                      <a:pt x="851" y="5359"/>
                    </a:lnTo>
                    <a:lnTo>
                      <a:pt x="911" y="5329"/>
                    </a:lnTo>
                    <a:lnTo>
                      <a:pt x="970" y="5291"/>
                    </a:lnTo>
                    <a:lnTo>
                      <a:pt x="998" y="5270"/>
                    </a:lnTo>
                    <a:lnTo>
                      <a:pt x="3121" y="3694"/>
                    </a:lnTo>
                    <a:lnTo>
                      <a:pt x="3161" y="3739"/>
                    </a:lnTo>
                    <a:lnTo>
                      <a:pt x="3246" y="3824"/>
                    </a:lnTo>
                    <a:lnTo>
                      <a:pt x="3334" y="3906"/>
                    </a:lnTo>
                    <a:lnTo>
                      <a:pt x="3427" y="3982"/>
                    </a:lnTo>
                    <a:lnTo>
                      <a:pt x="3525" y="4054"/>
                    </a:lnTo>
                    <a:lnTo>
                      <a:pt x="3628" y="4121"/>
                    </a:lnTo>
                    <a:lnTo>
                      <a:pt x="3733" y="4182"/>
                    </a:lnTo>
                    <a:lnTo>
                      <a:pt x="3844" y="4238"/>
                    </a:lnTo>
                    <a:lnTo>
                      <a:pt x="3958" y="4289"/>
                    </a:lnTo>
                    <a:lnTo>
                      <a:pt x="4076" y="4332"/>
                    </a:lnTo>
                    <a:lnTo>
                      <a:pt x="4197" y="4370"/>
                    </a:lnTo>
                    <a:lnTo>
                      <a:pt x="4322" y="4402"/>
                    </a:lnTo>
                    <a:lnTo>
                      <a:pt x="4449" y="4426"/>
                    </a:lnTo>
                    <a:lnTo>
                      <a:pt x="4581" y="4443"/>
                    </a:lnTo>
                    <a:lnTo>
                      <a:pt x="4715" y="4453"/>
                    </a:lnTo>
                    <a:lnTo>
                      <a:pt x="4852" y="4455"/>
                    </a:lnTo>
                    <a:lnTo>
                      <a:pt x="4922" y="4453"/>
                    </a:lnTo>
                    <a:lnTo>
                      <a:pt x="5014" y="4450"/>
                    </a:lnTo>
                    <a:lnTo>
                      <a:pt x="5194" y="4429"/>
                    </a:lnTo>
                    <a:lnTo>
                      <a:pt x="5370" y="4392"/>
                    </a:lnTo>
                    <a:lnTo>
                      <a:pt x="5541" y="4341"/>
                    </a:lnTo>
                    <a:lnTo>
                      <a:pt x="5707" y="4277"/>
                    </a:lnTo>
                    <a:lnTo>
                      <a:pt x="5865" y="4199"/>
                    </a:lnTo>
                    <a:lnTo>
                      <a:pt x="6016" y="4108"/>
                    </a:lnTo>
                    <a:lnTo>
                      <a:pt x="6160" y="4007"/>
                    </a:lnTo>
                    <a:lnTo>
                      <a:pt x="6295" y="3893"/>
                    </a:lnTo>
                    <a:lnTo>
                      <a:pt x="6421" y="3770"/>
                    </a:lnTo>
                    <a:lnTo>
                      <a:pt x="6538" y="3636"/>
                    </a:lnTo>
                    <a:lnTo>
                      <a:pt x="6643" y="3492"/>
                    </a:lnTo>
                    <a:lnTo>
                      <a:pt x="6738" y="3340"/>
                    </a:lnTo>
                    <a:lnTo>
                      <a:pt x="6822" y="3181"/>
                    </a:lnTo>
                    <a:lnTo>
                      <a:pt x="6893" y="3014"/>
                    </a:lnTo>
                    <a:lnTo>
                      <a:pt x="6951" y="2841"/>
                    </a:lnTo>
                    <a:lnTo>
                      <a:pt x="6976" y="2751"/>
                    </a:lnTo>
                    <a:lnTo>
                      <a:pt x="6976" y="2751"/>
                    </a:lnTo>
                    <a:lnTo>
                      <a:pt x="6987" y="2696"/>
                    </a:lnTo>
                    <a:lnTo>
                      <a:pt x="7006" y="2584"/>
                    </a:lnTo>
                    <a:lnTo>
                      <a:pt x="7020" y="2472"/>
                    </a:lnTo>
                    <a:lnTo>
                      <a:pt x="7028" y="2360"/>
                    </a:lnTo>
                    <a:lnTo>
                      <a:pt x="7031" y="2249"/>
                    </a:lnTo>
                    <a:lnTo>
                      <a:pt x="7027" y="2138"/>
                    </a:lnTo>
                    <a:lnTo>
                      <a:pt x="7019" y="2029"/>
                    </a:lnTo>
                    <a:lnTo>
                      <a:pt x="7006" y="1920"/>
                    </a:lnTo>
                    <a:lnTo>
                      <a:pt x="6987" y="1814"/>
                    </a:lnTo>
                    <a:lnTo>
                      <a:pt x="6963" y="1707"/>
                    </a:lnTo>
                    <a:lnTo>
                      <a:pt x="6935" y="1604"/>
                    </a:lnTo>
                    <a:lnTo>
                      <a:pt x="6902" y="1500"/>
                    </a:lnTo>
                    <a:lnTo>
                      <a:pt x="6864" y="1400"/>
                    </a:lnTo>
                    <a:lnTo>
                      <a:pt x="6821" y="1301"/>
                    </a:lnTo>
                    <a:lnTo>
                      <a:pt x="6773" y="1205"/>
                    </a:lnTo>
                    <a:lnTo>
                      <a:pt x="6722" y="1111"/>
                    </a:lnTo>
                    <a:lnTo>
                      <a:pt x="6666" y="1020"/>
                    </a:lnTo>
                    <a:lnTo>
                      <a:pt x="6605" y="931"/>
                    </a:lnTo>
                    <a:lnTo>
                      <a:pt x="6541" y="845"/>
                    </a:lnTo>
                    <a:lnTo>
                      <a:pt x="6473" y="763"/>
                    </a:lnTo>
                    <a:lnTo>
                      <a:pt x="6400" y="684"/>
                    </a:lnTo>
                    <a:lnTo>
                      <a:pt x="6324" y="608"/>
                    </a:lnTo>
                    <a:lnTo>
                      <a:pt x="6244" y="536"/>
                    </a:lnTo>
                    <a:lnTo>
                      <a:pt x="6160" y="467"/>
                    </a:lnTo>
                    <a:lnTo>
                      <a:pt x="6073" y="403"/>
                    </a:lnTo>
                    <a:lnTo>
                      <a:pt x="5982" y="343"/>
                    </a:lnTo>
                    <a:lnTo>
                      <a:pt x="5888" y="287"/>
                    </a:lnTo>
                    <a:lnTo>
                      <a:pt x="5791" y="235"/>
                    </a:lnTo>
                    <a:lnTo>
                      <a:pt x="5691" y="189"/>
                    </a:lnTo>
                    <a:lnTo>
                      <a:pt x="5588" y="147"/>
                    </a:lnTo>
                    <a:lnTo>
                      <a:pt x="5481" y="110"/>
                    </a:lnTo>
                    <a:lnTo>
                      <a:pt x="5371" y="78"/>
                    </a:lnTo>
                    <a:lnTo>
                      <a:pt x="5315" y="64"/>
                    </a:lnTo>
                    <a:lnTo>
                      <a:pt x="5315" y="64"/>
                    </a:lnTo>
                    <a:lnTo>
                      <a:pt x="5260" y="52"/>
                    </a:lnTo>
                    <a:lnTo>
                      <a:pt x="5148" y="29"/>
                    </a:lnTo>
                    <a:lnTo>
                      <a:pt x="5036" y="14"/>
                    </a:lnTo>
                    <a:lnTo>
                      <a:pt x="4925" y="4"/>
                    </a:lnTo>
                    <a:lnTo>
                      <a:pt x="4814" y="0"/>
                    </a:lnTo>
                    <a:lnTo>
                      <a:pt x="4704" y="1"/>
                    </a:lnTo>
                    <a:lnTo>
                      <a:pt x="4595" y="8"/>
                    </a:lnTo>
                    <a:lnTo>
                      <a:pt x="4486" y="21"/>
                    </a:lnTo>
                    <a:lnTo>
                      <a:pt x="4380" y="38"/>
                    </a:lnTo>
                    <a:lnTo>
                      <a:pt x="4274" y="61"/>
                    </a:lnTo>
                    <a:lnTo>
                      <a:pt x="4171" y="88"/>
                    </a:lnTo>
                    <a:lnTo>
                      <a:pt x="4069" y="122"/>
                    </a:lnTo>
                    <a:lnTo>
                      <a:pt x="3968" y="159"/>
                    </a:lnTo>
                    <a:lnTo>
                      <a:pt x="3870" y="202"/>
                    </a:lnTo>
                    <a:lnTo>
                      <a:pt x="3774" y="249"/>
                    </a:lnTo>
                    <a:lnTo>
                      <a:pt x="3680" y="301"/>
                    </a:lnTo>
                    <a:lnTo>
                      <a:pt x="3590" y="356"/>
                    </a:lnTo>
                    <a:lnTo>
                      <a:pt x="3501" y="417"/>
                    </a:lnTo>
                    <a:lnTo>
                      <a:pt x="3416" y="482"/>
                    </a:lnTo>
                    <a:lnTo>
                      <a:pt x="3333" y="551"/>
                    </a:lnTo>
                    <a:lnTo>
                      <a:pt x="3254" y="623"/>
                    </a:lnTo>
                    <a:lnTo>
                      <a:pt x="3179" y="699"/>
                    </a:lnTo>
                    <a:lnTo>
                      <a:pt x="3107" y="780"/>
                    </a:lnTo>
                    <a:lnTo>
                      <a:pt x="3038" y="864"/>
                    </a:lnTo>
                    <a:lnTo>
                      <a:pt x="2974" y="952"/>
                    </a:lnTo>
                    <a:lnTo>
                      <a:pt x="2914" y="1042"/>
                    </a:lnTo>
                    <a:lnTo>
                      <a:pt x="2857" y="1136"/>
                    </a:lnTo>
                    <a:lnTo>
                      <a:pt x="2805" y="1234"/>
                    </a:lnTo>
                    <a:lnTo>
                      <a:pt x="2757" y="1335"/>
                    </a:lnTo>
                    <a:lnTo>
                      <a:pt x="2714" y="1439"/>
                    </a:lnTo>
                    <a:lnTo>
                      <a:pt x="2676" y="1546"/>
                    </a:lnTo>
                    <a:lnTo>
                      <a:pt x="2643" y="1654"/>
                    </a:lnTo>
                    <a:lnTo>
                      <a:pt x="2630" y="1710"/>
                    </a:lnTo>
                    <a:lnTo>
                      <a:pt x="2630" y="171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3"/>
              <p:cNvSpPr/>
              <p:nvPr/>
            </p:nvSpPr>
            <p:spPr>
              <a:xfrm>
                <a:off x="5124" y="2943"/>
                <a:ext cx="513" cy="514"/>
              </a:xfrm>
              <a:custGeom>
                <a:avLst/>
                <a:gdLst>
                  <a:gd name="T0" fmla="*/ 1364 w 3080"/>
                  <a:gd name="T1" fmla="*/ 3080 h 3080"/>
                  <a:gd name="T2" fmla="*/ 1814 w 3080"/>
                  <a:gd name="T3" fmla="*/ 2770 h 3080"/>
                  <a:gd name="T4" fmla="*/ 1998 w 3080"/>
                  <a:gd name="T5" fmla="*/ 2712 h 3080"/>
                  <a:gd name="T6" fmla="*/ 2215 w 3080"/>
                  <a:gd name="T7" fmla="*/ 2605 h 3080"/>
                  <a:gd name="T8" fmla="*/ 2503 w 3080"/>
                  <a:gd name="T9" fmla="*/ 2743 h 3080"/>
                  <a:gd name="T10" fmla="*/ 2616 w 3080"/>
                  <a:gd name="T11" fmla="*/ 2222 h 3080"/>
                  <a:gd name="T12" fmla="*/ 2703 w 3080"/>
                  <a:gd name="T13" fmla="*/ 2058 h 3080"/>
                  <a:gd name="T14" fmla="*/ 2787 w 3080"/>
                  <a:gd name="T15" fmla="*/ 1821 h 3080"/>
                  <a:gd name="T16" fmla="*/ 3080 w 3080"/>
                  <a:gd name="T17" fmla="*/ 1715 h 3080"/>
                  <a:gd name="T18" fmla="*/ 2784 w 3080"/>
                  <a:gd name="T19" fmla="*/ 1266 h 3080"/>
                  <a:gd name="T20" fmla="*/ 2725 w 3080"/>
                  <a:gd name="T21" fmla="*/ 1081 h 3080"/>
                  <a:gd name="T22" fmla="*/ 2619 w 3080"/>
                  <a:gd name="T23" fmla="*/ 854 h 3080"/>
                  <a:gd name="T24" fmla="*/ 2756 w 3080"/>
                  <a:gd name="T25" fmla="*/ 562 h 3080"/>
                  <a:gd name="T26" fmla="*/ 2221 w 3080"/>
                  <a:gd name="T27" fmla="*/ 464 h 3080"/>
                  <a:gd name="T28" fmla="*/ 2058 w 3080"/>
                  <a:gd name="T29" fmla="*/ 375 h 3080"/>
                  <a:gd name="T30" fmla="*/ 1820 w 3080"/>
                  <a:gd name="T31" fmla="*/ 293 h 3080"/>
                  <a:gd name="T32" fmla="*/ 1715 w 3080"/>
                  <a:gd name="T33" fmla="*/ 0 h 3080"/>
                  <a:gd name="T34" fmla="*/ 1265 w 3080"/>
                  <a:gd name="T35" fmla="*/ 309 h 3080"/>
                  <a:gd name="T36" fmla="*/ 1082 w 3080"/>
                  <a:gd name="T37" fmla="*/ 367 h 3080"/>
                  <a:gd name="T38" fmla="*/ 864 w 3080"/>
                  <a:gd name="T39" fmla="*/ 474 h 3080"/>
                  <a:gd name="T40" fmla="*/ 576 w 3080"/>
                  <a:gd name="T41" fmla="*/ 337 h 3080"/>
                  <a:gd name="T42" fmla="*/ 464 w 3080"/>
                  <a:gd name="T43" fmla="*/ 871 h 3080"/>
                  <a:gd name="T44" fmla="*/ 375 w 3080"/>
                  <a:gd name="T45" fmla="*/ 1036 h 3080"/>
                  <a:gd name="T46" fmla="*/ 293 w 3080"/>
                  <a:gd name="T47" fmla="*/ 1273 h 3080"/>
                  <a:gd name="T48" fmla="*/ 0 w 3080"/>
                  <a:gd name="T49" fmla="*/ 1378 h 3080"/>
                  <a:gd name="T50" fmla="*/ 295 w 3080"/>
                  <a:gd name="T51" fmla="*/ 1828 h 3080"/>
                  <a:gd name="T52" fmla="*/ 353 w 3080"/>
                  <a:gd name="T53" fmla="*/ 2012 h 3080"/>
                  <a:gd name="T54" fmla="*/ 461 w 3080"/>
                  <a:gd name="T55" fmla="*/ 2230 h 3080"/>
                  <a:gd name="T56" fmla="*/ 322 w 3080"/>
                  <a:gd name="T57" fmla="*/ 2517 h 3080"/>
                  <a:gd name="T58" fmla="*/ 857 w 3080"/>
                  <a:gd name="T59" fmla="*/ 2630 h 3080"/>
                  <a:gd name="T60" fmla="*/ 1021 w 3080"/>
                  <a:gd name="T61" fmla="*/ 2713 h 3080"/>
                  <a:gd name="T62" fmla="*/ 1258 w 3080"/>
                  <a:gd name="T63" fmla="*/ 2787 h 3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0" h="3080">
                    <a:moveTo>
                      <a:pt x="1321" y="2799"/>
                    </a:moveTo>
                    <a:lnTo>
                      <a:pt x="1364" y="3080"/>
                    </a:lnTo>
                    <a:lnTo>
                      <a:pt x="1786" y="3066"/>
                    </a:lnTo>
                    <a:lnTo>
                      <a:pt x="1814" y="2770"/>
                    </a:lnTo>
                    <a:lnTo>
                      <a:pt x="1876" y="2754"/>
                    </a:lnTo>
                    <a:lnTo>
                      <a:pt x="1998" y="2712"/>
                    </a:lnTo>
                    <a:lnTo>
                      <a:pt x="2110" y="2663"/>
                    </a:lnTo>
                    <a:lnTo>
                      <a:pt x="2215" y="2605"/>
                    </a:lnTo>
                    <a:lnTo>
                      <a:pt x="2263" y="2574"/>
                    </a:lnTo>
                    <a:lnTo>
                      <a:pt x="2503" y="2743"/>
                    </a:lnTo>
                    <a:lnTo>
                      <a:pt x="2798" y="2433"/>
                    </a:lnTo>
                    <a:lnTo>
                      <a:pt x="2616" y="2222"/>
                    </a:lnTo>
                    <a:lnTo>
                      <a:pt x="2646" y="2169"/>
                    </a:lnTo>
                    <a:lnTo>
                      <a:pt x="2703" y="2058"/>
                    </a:lnTo>
                    <a:lnTo>
                      <a:pt x="2751" y="1942"/>
                    </a:lnTo>
                    <a:lnTo>
                      <a:pt x="2787" y="1821"/>
                    </a:lnTo>
                    <a:lnTo>
                      <a:pt x="2798" y="1757"/>
                    </a:lnTo>
                    <a:lnTo>
                      <a:pt x="3080" y="1715"/>
                    </a:lnTo>
                    <a:lnTo>
                      <a:pt x="3065" y="1293"/>
                    </a:lnTo>
                    <a:lnTo>
                      <a:pt x="2784" y="1266"/>
                    </a:lnTo>
                    <a:lnTo>
                      <a:pt x="2768" y="1202"/>
                    </a:lnTo>
                    <a:lnTo>
                      <a:pt x="2725" y="1081"/>
                    </a:lnTo>
                    <a:lnTo>
                      <a:pt x="2676" y="965"/>
                    </a:lnTo>
                    <a:lnTo>
                      <a:pt x="2619" y="854"/>
                    </a:lnTo>
                    <a:lnTo>
                      <a:pt x="2587" y="801"/>
                    </a:lnTo>
                    <a:lnTo>
                      <a:pt x="2756" y="562"/>
                    </a:lnTo>
                    <a:lnTo>
                      <a:pt x="2447" y="280"/>
                    </a:lnTo>
                    <a:lnTo>
                      <a:pt x="2221" y="464"/>
                    </a:lnTo>
                    <a:lnTo>
                      <a:pt x="2168" y="432"/>
                    </a:lnTo>
                    <a:lnTo>
                      <a:pt x="2058" y="375"/>
                    </a:lnTo>
                    <a:lnTo>
                      <a:pt x="1942" y="328"/>
                    </a:lnTo>
                    <a:lnTo>
                      <a:pt x="1820" y="293"/>
                    </a:lnTo>
                    <a:lnTo>
                      <a:pt x="1757" y="280"/>
                    </a:lnTo>
                    <a:lnTo>
                      <a:pt x="1715" y="0"/>
                    </a:lnTo>
                    <a:lnTo>
                      <a:pt x="1293" y="13"/>
                    </a:lnTo>
                    <a:lnTo>
                      <a:pt x="1265" y="309"/>
                    </a:lnTo>
                    <a:lnTo>
                      <a:pt x="1202" y="326"/>
                    </a:lnTo>
                    <a:lnTo>
                      <a:pt x="1082" y="367"/>
                    </a:lnTo>
                    <a:lnTo>
                      <a:pt x="968" y="417"/>
                    </a:lnTo>
                    <a:lnTo>
                      <a:pt x="864" y="474"/>
                    </a:lnTo>
                    <a:lnTo>
                      <a:pt x="815" y="506"/>
                    </a:lnTo>
                    <a:lnTo>
                      <a:pt x="576" y="337"/>
                    </a:lnTo>
                    <a:lnTo>
                      <a:pt x="280" y="646"/>
                    </a:lnTo>
                    <a:lnTo>
                      <a:pt x="464" y="871"/>
                    </a:lnTo>
                    <a:lnTo>
                      <a:pt x="432" y="925"/>
                    </a:lnTo>
                    <a:lnTo>
                      <a:pt x="375" y="1036"/>
                    </a:lnTo>
                    <a:lnTo>
                      <a:pt x="328" y="1152"/>
                    </a:lnTo>
                    <a:lnTo>
                      <a:pt x="293" y="1273"/>
                    </a:lnTo>
                    <a:lnTo>
                      <a:pt x="280" y="1335"/>
                    </a:lnTo>
                    <a:lnTo>
                      <a:pt x="0" y="1378"/>
                    </a:lnTo>
                    <a:lnTo>
                      <a:pt x="13" y="1800"/>
                    </a:lnTo>
                    <a:lnTo>
                      <a:pt x="295" y="1828"/>
                    </a:lnTo>
                    <a:lnTo>
                      <a:pt x="311" y="1891"/>
                    </a:lnTo>
                    <a:lnTo>
                      <a:pt x="353" y="2012"/>
                    </a:lnTo>
                    <a:lnTo>
                      <a:pt x="403" y="2125"/>
                    </a:lnTo>
                    <a:lnTo>
                      <a:pt x="461" y="2230"/>
                    </a:lnTo>
                    <a:lnTo>
                      <a:pt x="491" y="2279"/>
                    </a:lnTo>
                    <a:lnTo>
                      <a:pt x="322" y="2517"/>
                    </a:lnTo>
                    <a:lnTo>
                      <a:pt x="633" y="2812"/>
                    </a:lnTo>
                    <a:lnTo>
                      <a:pt x="857" y="2630"/>
                    </a:lnTo>
                    <a:lnTo>
                      <a:pt x="910" y="2660"/>
                    </a:lnTo>
                    <a:lnTo>
                      <a:pt x="1021" y="2713"/>
                    </a:lnTo>
                    <a:lnTo>
                      <a:pt x="1137" y="2755"/>
                    </a:lnTo>
                    <a:lnTo>
                      <a:pt x="1258" y="2787"/>
                    </a:lnTo>
                    <a:lnTo>
                      <a:pt x="1321" y="27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4"/>
              <p:cNvSpPr/>
              <p:nvPr/>
            </p:nvSpPr>
            <p:spPr>
              <a:xfrm>
                <a:off x="5278" y="3097"/>
                <a:ext cx="206" cy="206"/>
              </a:xfrm>
              <a:custGeom>
                <a:avLst/>
                <a:gdLst>
                  <a:gd name="T0" fmla="*/ 1192 w 1237"/>
                  <a:gd name="T1" fmla="*/ 385 h 1237"/>
                  <a:gd name="T2" fmla="*/ 1134 w 1237"/>
                  <a:gd name="T3" fmla="*/ 275 h 1237"/>
                  <a:gd name="T4" fmla="*/ 1057 w 1237"/>
                  <a:gd name="T5" fmla="*/ 181 h 1237"/>
                  <a:gd name="T6" fmla="*/ 965 w 1237"/>
                  <a:gd name="T7" fmla="*/ 105 h 1237"/>
                  <a:gd name="T8" fmla="*/ 860 w 1237"/>
                  <a:gd name="T9" fmla="*/ 49 h 1237"/>
                  <a:gd name="T10" fmla="*/ 747 w 1237"/>
                  <a:gd name="T11" fmla="*/ 13 h 1237"/>
                  <a:gd name="T12" fmla="*/ 628 w 1237"/>
                  <a:gd name="T13" fmla="*/ 0 h 1237"/>
                  <a:gd name="T14" fmla="*/ 506 w 1237"/>
                  <a:gd name="T15" fmla="*/ 10 h 1237"/>
                  <a:gd name="T16" fmla="*/ 414 w 1237"/>
                  <a:gd name="T17" fmla="*/ 35 h 1237"/>
                  <a:gd name="T18" fmla="*/ 328 w 1237"/>
                  <a:gd name="T19" fmla="*/ 72 h 1237"/>
                  <a:gd name="T20" fmla="*/ 225 w 1237"/>
                  <a:gd name="T21" fmla="*/ 140 h 1237"/>
                  <a:gd name="T22" fmla="*/ 141 w 1237"/>
                  <a:gd name="T23" fmla="*/ 224 h 1237"/>
                  <a:gd name="T24" fmla="*/ 74 w 1237"/>
                  <a:gd name="T25" fmla="*/ 324 h 1237"/>
                  <a:gd name="T26" fmla="*/ 28 w 1237"/>
                  <a:gd name="T27" fmla="*/ 432 h 1237"/>
                  <a:gd name="T28" fmla="*/ 4 w 1237"/>
                  <a:gd name="T29" fmla="*/ 549 h 1237"/>
                  <a:gd name="T30" fmla="*/ 2 w 1237"/>
                  <a:gd name="T31" fmla="*/ 670 h 1237"/>
                  <a:gd name="T32" fmla="*/ 25 w 1237"/>
                  <a:gd name="T33" fmla="*/ 792 h 1237"/>
                  <a:gd name="T34" fmla="*/ 46 w 1237"/>
                  <a:gd name="T35" fmla="*/ 852 h 1237"/>
                  <a:gd name="T36" fmla="*/ 104 w 1237"/>
                  <a:gd name="T37" fmla="*/ 963 h 1237"/>
                  <a:gd name="T38" fmla="*/ 180 w 1237"/>
                  <a:gd name="T39" fmla="*/ 1056 h 1237"/>
                  <a:gd name="T40" fmla="*/ 272 w 1237"/>
                  <a:gd name="T41" fmla="*/ 1132 h 1237"/>
                  <a:gd name="T42" fmla="*/ 376 w 1237"/>
                  <a:gd name="T43" fmla="*/ 1189 h 1237"/>
                  <a:gd name="T44" fmla="*/ 490 w 1237"/>
                  <a:gd name="T45" fmla="*/ 1225 h 1237"/>
                  <a:gd name="T46" fmla="*/ 609 w 1237"/>
                  <a:gd name="T47" fmla="*/ 1237 h 1237"/>
                  <a:gd name="T48" fmla="*/ 731 w 1237"/>
                  <a:gd name="T49" fmla="*/ 1227 h 1237"/>
                  <a:gd name="T50" fmla="*/ 822 w 1237"/>
                  <a:gd name="T51" fmla="*/ 1202 h 1237"/>
                  <a:gd name="T52" fmla="*/ 909 w 1237"/>
                  <a:gd name="T53" fmla="*/ 1164 h 1237"/>
                  <a:gd name="T54" fmla="*/ 1011 w 1237"/>
                  <a:gd name="T55" fmla="*/ 1097 h 1237"/>
                  <a:gd name="T56" fmla="*/ 1097 w 1237"/>
                  <a:gd name="T57" fmla="*/ 1013 h 1237"/>
                  <a:gd name="T58" fmla="*/ 1162 w 1237"/>
                  <a:gd name="T59" fmla="*/ 914 h 1237"/>
                  <a:gd name="T60" fmla="*/ 1208 w 1237"/>
                  <a:gd name="T61" fmla="*/ 805 h 1237"/>
                  <a:gd name="T62" fmla="*/ 1234 w 1237"/>
                  <a:gd name="T63" fmla="*/ 689 h 1237"/>
                  <a:gd name="T64" fmla="*/ 1235 w 1237"/>
                  <a:gd name="T65" fmla="*/ 567 h 1237"/>
                  <a:gd name="T66" fmla="*/ 1212 w 1237"/>
                  <a:gd name="T67" fmla="*/ 445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7" h="1237">
                    <a:moveTo>
                      <a:pt x="1202" y="414"/>
                    </a:moveTo>
                    <a:lnTo>
                      <a:pt x="1192" y="385"/>
                    </a:lnTo>
                    <a:lnTo>
                      <a:pt x="1164" y="328"/>
                    </a:lnTo>
                    <a:lnTo>
                      <a:pt x="1134" y="275"/>
                    </a:lnTo>
                    <a:lnTo>
                      <a:pt x="1097" y="225"/>
                    </a:lnTo>
                    <a:lnTo>
                      <a:pt x="1057" y="181"/>
                    </a:lnTo>
                    <a:lnTo>
                      <a:pt x="1012" y="141"/>
                    </a:lnTo>
                    <a:lnTo>
                      <a:pt x="965" y="105"/>
                    </a:lnTo>
                    <a:lnTo>
                      <a:pt x="914" y="75"/>
                    </a:lnTo>
                    <a:lnTo>
                      <a:pt x="860" y="49"/>
                    </a:lnTo>
                    <a:lnTo>
                      <a:pt x="804" y="28"/>
                    </a:lnTo>
                    <a:lnTo>
                      <a:pt x="747" y="13"/>
                    </a:lnTo>
                    <a:lnTo>
                      <a:pt x="688" y="4"/>
                    </a:lnTo>
                    <a:lnTo>
                      <a:pt x="628" y="0"/>
                    </a:lnTo>
                    <a:lnTo>
                      <a:pt x="567" y="2"/>
                    </a:lnTo>
                    <a:lnTo>
                      <a:pt x="506" y="10"/>
                    </a:lnTo>
                    <a:lnTo>
                      <a:pt x="445" y="25"/>
                    </a:lnTo>
                    <a:lnTo>
                      <a:pt x="414" y="35"/>
                    </a:lnTo>
                    <a:lnTo>
                      <a:pt x="385" y="46"/>
                    </a:lnTo>
                    <a:lnTo>
                      <a:pt x="328" y="72"/>
                    </a:lnTo>
                    <a:lnTo>
                      <a:pt x="275" y="104"/>
                    </a:lnTo>
                    <a:lnTo>
                      <a:pt x="225" y="140"/>
                    </a:lnTo>
                    <a:lnTo>
                      <a:pt x="181" y="180"/>
                    </a:lnTo>
                    <a:lnTo>
                      <a:pt x="141" y="224"/>
                    </a:lnTo>
                    <a:lnTo>
                      <a:pt x="105" y="272"/>
                    </a:lnTo>
                    <a:lnTo>
                      <a:pt x="74" y="324"/>
                    </a:lnTo>
                    <a:lnTo>
                      <a:pt x="49" y="376"/>
                    </a:lnTo>
                    <a:lnTo>
                      <a:pt x="28" y="432"/>
                    </a:lnTo>
                    <a:lnTo>
                      <a:pt x="13" y="490"/>
                    </a:lnTo>
                    <a:lnTo>
                      <a:pt x="4" y="549"/>
                    </a:lnTo>
                    <a:lnTo>
                      <a:pt x="0" y="610"/>
                    </a:lnTo>
                    <a:lnTo>
                      <a:pt x="2" y="670"/>
                    </a:lnTo>
                    <a:lnTo>
                      <a:pt x="10" y="731"/>
                    </a:lnTo>
                    <a:lnTo>
                      <a:pt x="25" y="792"/>
                    </a:lnTo>
                    <a:lnTo>
                      <a:pt x="34" y="823"/>
                    </a:lnTo>
                    <a:lnTo>
                      <a:pt x="46" y="852"/>
                    </a:lnTo>
                    <a:lnTo>
                      <a:pt x="72" y="909"/>
                    </a:lnTo>
                    <a:lnTo>
                      <a:pt x="104" y="963"/>
                    </a:lnTo>
                    <a:lnTo>
                      <a:pt x="140" y="1011"/>
                    </a:lnTo>
                    <a:lnTo>
                      <a:pt x="180" y="1056"/>
                    </a:lnTo>
                    <a:lnTo>
                      <a:pt x="224" y="1097"/>
                    </a:lnTo>
                    <a:lnTo>
                      <a:pt x="272" y="1132"/>
                    </a:lnTo>
                    <a:lnTo>
                      <a:pt x="323" y="1162"/>
                    </a:lnTo>
                    <a:lnTo>
                      <a:pt x="376" y="1189"/>
                    </a:lnTo>
                    <a:lnTo>
                      <a:pt x="432" y="1209"/>
                    </a:lnTo>
                    <a:lnTo>
                      <a:pt x="490" y="1225"/>
                    </a:lnTo>
                    <a:lnTo>
                      <a:pt x="549" y="1234"/>
                    </a:lnTo>
                    <a:lnTo>
                      <a:pt x="609" y="1237"/>
                    </a:lnTo>
                    <a:lnTo>
                      <a:pt x="669" y="1235"/>
                    </a:lnTo>
                    <a:lnTo>
                      <a:pt x="731" y="1227"/>
                    </a:lnTo>
                    <a:lnTo>
                      <a:pt x="792" y="1212"/>
                    </a:lnTo>
                    <a:lnTo>
                      <a:pt x="822" y="1202"/>
                    </a:lnTo>
                    <a:lnTo>
                      <a:pt x="852" y="1192"/>
                    </a:lnTo>
                    <a:lnTo>
                      <a:pt x="909" y="1164"/>
                    </a:lnTo>
                    <a:lnTo>
                      <a:pt x="963" y="1134"/>
                    </a:lnTo>
                    <a:lnTo>
                      <a:pt x="1011" y="1097"/>
                    </a:lnTo>
                    <a:lnTo>
                      <a:pt x="1055" y="1057"/>
                    </a:lnTo>
                    <a:lnTo>
                      <a:pt x="1097" y="1013"/>
                    </a:lnTo>
                    <a:lnTo>
                      <a:pt x="1131" y="965"/>
                    </a:lnTo>
                    <a:lnTo>
                      <a:pt x="1162" y="914"/>
                    </a:lnTo>
                    <a:lnTo>
                      <a:pt x="1188" y="861"/>
                    </a:lnTo>
                    <a:lnTo>
                      <a:pt x="1208" y="805"/>
                    </a:lnTo>
                    <a:lnTo>
                      <a:pt x="1224" y="748"/>
                    </a:lnTo>
                    <a:lnTo>
                      <a:pt x="1234" y="689"/>
                    </a:lnTo>
                    <a:lnTo>
                      <a:pt x="1237" y="629"/>
                    </a:lnTo>
                    <a:lnTo>
                      <a:pt x="1235" y="567"/>
                    </a:lnTo>
                    <a:lnTo>
                      <a:pt x="1226" y="506"/>
                    </a:lnTo>
                    <a:lnTo>
                      <a:pt x="1212" y="445"/>
                    </a:lnTo>
                    <a:lnTo>
                      <a:pt x="1202" y="414"/>
                    </a:lnTo>
                    <a:close/>
                  </a:path>
                </a:pathLst>
              </a:custGeom>
              <a:solidFill>
                <a:srgbClr val="FE837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5"/>
              <p:cNvSpPr>
                <a:spLocks noEditPoints="1"/>
              </p:cNvSpPr>
              <p:nvPr/>
            </p:nvSpPr>
            <p:spPr>
              <a:xfrm>
                <a:off x="5253" y="3074"/>
                <a:ext cx="253" cy="253"/>
              </a:xfrm>
              <a:custGeom>
                <a:avLst/>
                <a:gdLst>
                  <a:gd name="T0" fmla="*/ 719 w 1523"/>
                  <a:gd name="T1" fmla="*/ 284 h 1519"/>
                  <a:gd name="T2" fmla="*/ 606 w 1523"/>
                  <a:gd name="T3" fmla="*/ 310 h 1519"/>
                  <a:gd name="T4" fmla="*/ 539 w 1523"/>
                  <a:gd name="T5" fmla="*/ 338 h 1519"/>
                  <a:gd name="T6" fmla="*/ 408 w 1523"/>
                  <a:gd name="T7" fmla="*/ 439 h 1519"/>
                  <a:gd name="T8" fmla="*/ 314 w 1523"/>
                  <a:gd name="T9" fmla="*/ 596 h 1519"/>
                  <a:gd name="T10" fmla="*/ 285 w 1523"/>
                  <a:gd name="T11" fmla="*/ 777 h 1519"/>
                  <a:gd name="T12" fmla="*/ 311 w 1523"/>
                  <a:gd name="T13" fmla="*/ 914 h 1519"/>
                  <a:gd name="T14" fmla="*/ 362 w 1523"/>
                  <a:gd name="T15" fmla="*/ 1018 h 1519"/>
                  <a:gd name="T16" fmla="*/ 460 w 1523"/>
                  <a:gd name="T17" fmla="*/ 1129 h 1519"/>
                  <a:gd name="T18" fmla="*/ 584 w 1523"/>
                  <a:gd name="T19" fmla="*/ 1204 h 1519"/>
                  <a:gd name="T20" fmla="*/ 724 w 1523"/>
                  <a:gd name="T21" fmla="*/ 1237 h 1519"/>
                  <a:gd name="T22" fmla="*/ 804 w 1523"/>
                  <a:gd name="T23" fmla="*/ 1236 h 1519"/>
                  <a:gd name="T24" fmla="*/ 916 w 1523"/>
                  <a:gd name="T25" fmla="*/ 1210 h 1519"/>
                  <a:gd name="T26" fmla="*/ 984 w 1523"/>
                  <a:gd name="T27" fmla="*/ 1181 h 1519"/>
                  <a:gd name="T28" fmla="*/ 1115 w 1523"/>
                  <a:gd name="T29" fmla="*/ 1081 h 1519"/>
                  <a:gd name="T30" fmla="*/ 1209 w 1523"/>
                  <a:gd name="T31" fmla="*/ 923 h 1519"/>
                  <a:gd name="T32" fmla="*/ 1238 w 1523"/>
                  <a:gd name="T33" fmla="*/ 742 h 1519"/>
                  <a:gd name="T34" fmla="*/ 1212 w 1523"/>
                  <a:gd name="T35" fmla="*/ 605 h 1519"/>
                  <a:gd name="T36" fmla="*/ 1162 w 1523"/>
                  <a:gd name="T37" fmla="*/ 502 h 1519"/>
                  <a:gd name="T38" fmla="*/ 1067 w 1523"/>
                  <a:gd name="T39" fmla="*/ 391 h 1519"/>
                  <a:gd name="T40" fmla="*/ 945 w 1523"/>
                  <a:gd name="T41" fmla="*/ 316 h 1519"/>
                  <a:gd name="T42" fmla="*/ 800 w 1523"/>
                  <a:gd name="T43" fmla="*/ 282 h 1519"/>
                  <a:gd name="T44" fmla="*/ 761 w 1523"/>
                  <a:gd name="T45" fmla="*/ 1519 h 1519"/>
                  <a:gd name="T46" fmla="*/ 701 w 1523"/>
                  <a:gd name="T47" fmla="*/ 1518 h 1519"/>
                  <a:gd name="T48" fmla="*/ 474 w 1523"/>
                  <a:gd name="T49" fmla="*/ 1465 h 1519"/>
                  <a:gd name="T50" fmla="*/ 277 w 1523"/>
                  <a:gd name="T51" fmla="*/ 1348 h 1519"/>
                  <a:gd name="T52" fmla="*/ 124 w 1523"/>
                  <a:gd name="T53" fmla="*/ 1175 h 1519"/>
                  <a:gd name="T54" fmla="*/ 44 w 1523"/>
                  <a:gd name="T55" fmla="*/ 1013 h 1519"/>
                  <a:gd name="T56" fmla="*/ 13 w 1523"/>
                  <a:gd name="T57" fmla="*/ 902 h 1519"/>
                  <a:gd name="T58" fmla="*/ 0 w 1523"/>
                  <a:gd name="T59" fmla="*/ 752 h 1519"/>
                  <a:gd name="T60" fmla="*/ 17 w 1523"/>
                  <a:gd name="T61" fmla="*/ 605 h 1519"/>
                  <a:gd name="T62" fmla="*/ 60 w 1523"/>
                  <a:gd name="T63" fmla="*/ 466 h 1519"/>
                  <a:gd name="T64" fmla="*/ 130 w 1523"/>
                  <a:gd name="T65" fmla="*/ 337 h 1519"/>
                  <a:gd name="T66" fmla="*/ 222 w 1523"/>
                  <a:gd name="T67" fmla="*/ 223 h 1519"/>
                  <a:gd name="T68" fmla="*/ 337 w 1523"/>
                  <a:gd name="T69" fmla="*/ 128 h 1519"/>
                  <a:gd name="T70" fmla="*/ 471 w 1523"/>
                  <a:gd name="T71" fmla="*/ 56 h 1519"/>
                  <a:gd name="T72" fmla="*/ 540 w 1523"/>
                  <a:gd name="T73" fmla="*/ 32 h 1519"/>
                  <a:gd name="T74" fmla="*/ 666 w 1523"/>
                  <a:gd name="T75" fmla="*/ 6 h 1519"/>
                  <a:gd name="T76" fmla="*/ 761 w 1523"/>
                  <a:gd name="T77" fmla="*/ 0 h 1519"/>
                  <a:gd name="T78" fmla="*/ 939 w 1523"/>
                  <a:gd name="T79" fmla="*/ 20 h 1519"/>
                  <a:gd name="T80" fmla="*/ 1152 w 1523"/>
                  <a:gd name="T81" fmla="*/ 105 h 1519"/>
                  <a:gd name="T82" fmla="*/ 1328 w 1523"/>
                  <a:gd name="T83" fmla="*/ 252 h 1519"/>
                  <a:gd name="T84" fmla="*/ 1457 w 1523"/>
                  <a:gd name="T85" fmla="*/ 449 h 1519"/>
                  <a:gd name="T86" fmla="*/ 1491 w 1523"/>
                  <a:gd name="T87" fmla="*/ 543 h 1519"/>
                  <a:gd name="T88" fmla="*/ 1520 w 1523"/>
                  <a:gd name="T89" fmla="*/ 693 h 1519"/>
                  <a:gd name="T90" fmla="*/ 1518 w 1523"/>
                  <a:gd name="T91" fmla="*/ 842 h 1519"/>
                  <a:gd name="T92" fmla="*/ 1487 w 1523"/>
                  <a:gd name="T93" fmla="*/ 985 h 1519"/>
                  <a:gd name="T94" fmla="*/ 1431 w 1523"/>
                  <a:gd name="T95" fmla="*/ 1119 h 1519"/>
                  <a:gd name="T96" fmla="*/ 1349 w 1523"/>
                  <a:gd name="T97" fmla="*/ 1241 h 1519"/>
                  <a:gd name="T98" fmla="*/ 1246 w 1523"/>
                  <a:gd name="T99" fmla="*/ 1346 h 1519"/>
                  <a:gd name="T100" fmla="*/ 1120 w 1523"/>
                  <a:gd name="T101" fmla="*/ 1430 h 1519"/>
                  <a:gd name="T102" fmla="*/ 1015 w 1523"/>
                  <a:gd name="T103" fmla="*/ 1477 h 1519"/>
                  <a:gd name="T104" fmla="*/ 920 w 1523"/>
                  <a:gd name="T105" fmla="*/ 1503 h 1519"/>
                  <a:gd name="T106" fmla="*/ 793 w 1523"/>
                  <a:gd name="T107" fmla="*/ 1519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3" h="1519">
                    <a:moveTo>
                      <a:pt x="761" y="281"/>
                    </a:moveTo>
                    <a:lnTo>
                      <a:pt x="719" y="284"/>
                    </a:lnTo>
                    <a:lnTo>
                      <a:pt x="640" y="299"/>
                    </a:lnTo>
                    <a:lnTo>
                      <a:pt x="606" y="310"/>
                    </a:lnTo>
                    <a:lnTo>
                      <a:pt x="583" y="318"/>
                    </a:lnTo>
                    <a:lnTo>
                      <a:pt x="539" y="338"/>
                    </a:lnTo>
                    <a:lnTo>
                      <a:pt x="478" y="375"/>
                    </a:lnTo>
                    <a:lnTo>
                      <a:pt x="408" y="439"/>
                    </a:lnTo>
                    <a:lnTo>
                      <a:pt x="353" y="514"/>
                    </a:lnTo>
                    <a:lnTo>
                      <a:pt x="314" y="596"/>
                    </a:lnTo>
                    <a:lnTo>
                      <a:pt x="291" y="685"/>
                    </a:lnTo>
                    <a:lnTo>
                      <a:pt x="285" y="777"/>
                    </a:lnTo>
                    <a:lnTo>
                      <a:pt x="297" y="869"/>
                    </a:lnTo>
                    <a:lnTo>
                      <a:pt x="311" y="914"/>
                    </a:lnTo>
                    <a:lnTo>
                      <a:pt x="326" y="950"/>
                    </a:lnTo>
                    <a:lnTo>
                      <a:pt x="362" y="1018"/>
                    </a:lnTo>
                    <a:lnTo>
                      <a:pt x="407" y="1077"/>
                    </a:lnTo>
                    <a:lnTo>
                      <a:pt x="460" y="1129"/>
                    </a:lnTo>
                    <a:lnTo>
                      <a:pt x="519" y="1171"/>
                    </a:lnTo>
                    <a:lnTo>
                      <a:pt x="584" y="1204"/>
                    </a:lnTo>
                    <a:lnTo>
                      <a:pt x="653" y="1226"/>
                    </a:lnTo>
                    <a:lnTo>
                      <a:pt x="724" y="1237"/>
                    </a:lnTo>
                    <a:lnTo>
                      <a:pt x="761" y="1238"/>
                    </a:lnTo>
                    <a:lnTo>
                      <a:pt x="804" y="1236"/>
                    </a:lnTo>
                    <a:lnTo>
                      <a:pt x="883" y="1220"/>
                    </a:lnTo>
                    <a:lnTo>
                      <a:pt x="916" y="1210"/>
                    </a:lnTo>
                    <a:lnTo>
                      <a:pt x="940" y="1201"/>
                    </a:lnTo>
                    <a:lnTo>
                      <a:pt x="984" y="1181"/>
                    </a:lnTo>
                    <a:lnTo>
                      <a:pt x="1045" y="1143"/>
                    </a:lnTo>
                    <a:lnTo>
                      <a:pt x="1115" y="1081"/>
                    </a:lnTo>
                    <a:lnTo>
                      <a:pt x="1170" y="1006"/>
                    </a:lnTo>
                    <a:lnTo>
                      <a:pt x="1209" y="923"/>
                    </a:lnTo>
                    <a:lnTo>
                      <a:pt x="1232" y="834"/>
                    </a:lnTo>
                    <a:lnTo>
                      <a:pt x="1238" y="742"/>
                    </a:lnTo>
                    <a:lnTo>
                      <a:pt x="1226" y="650"/>
                    </a:lnTo>
                    <a:lnTo>
                      <a:pt x="1212" y="605"/>
                    </a:lnTo>
                    <a:lnTo>
                      <a:pt x="1197" y="568"/>
                    </a:lnTo>
                    <a:lnTo>
                      <a:pt x="1162" y="502"/>
                    </a:lnTo>
                    <a:lnTo>
                      <a:pt x="1119" y="443"/>
                    </a:lnTo>
                    <a:lnTo>
                      <a:pt x="1067" y="391"/>
                    </a:lnTo>
                    <a:lnTo>
                      <a:pt x="1009" y="349"/>
                    </a:lnTo>
                    <a:lnTo>
                      <a:pt x="945" y="316"/>
                    </a:lnTo>
                    <a:lnTo>
                      <a:pt x="875" y="294"/>
                    </a:lnTo>
                    <a:lnTo>
                      <a:pt x="800" y="282"/>
                    </a:lnTo>
                    <a:lnTo>
                      <a:pt x="761" y="281"/>
                    </a:lnTo>
                    <a:close/>
                    <a:moveTo>
                      <a:pt x="761" y="1519"/>
                    </a:moveTo>
                    <a:lnTo>
                      <a:pt x="761" y="1519"/>
                    </a:lnTo>
                    <a:lnTo>
                      <a:pt x="701" y="1518"/>
                    </a:lnTo>
                    <a:lnTo>
                      <a:pt x="584" y="1500"/>
                    </a:lnTo>
                    <a:lnTo>
                      <a:pt x="474" y="1465"/>
                    </a:lnTo>
                    <a:lnTo>
                      <a:pt x="371" y="1413"/>
                    </a:lnTo>
                    <a:lnTo>
                      <a:pt x="277" y="1348"/>
                    </a:lnTo>
                    <a:lnTo>
                      <a:pt x="195" y="1268"/>
                    </a:lnTo>
                    <a:lnTo>
                      <a:pt x="124" y="1175"/>
                    </a:lnTo>
                    <a:lnTo>
                      <a:pt x="66" y="1071"/>
                    </a:lnTo>
                    <a:lnTo>
                      <a:pt x="44" y="1013"/>
                    </a:lnTo>
                    <a:lnTo>
                      <a:pt x="31" y="976"/>
                    </a:lnTo>
                    <a:lnTo>
                      <a:pt x="13" y="902"/>
                    </a:lnTo>
                    <a:lnTo>
                      <a:pt x="3" y="827"/>
                    </a:lnTo>
                    <a:lnTo>
                      <a:pt x="0" y="752"/>
                    </a:lnTo>
                    <a:lnTo>
                      <a:pt x="5" y="678"/>
                    </a:lnTo>
                    <a:lnTo>
                      <a:pt x="17" y="605"/>
                    </a:lnTo>
                    <a:lnTo>
                      <a:pt x="36" y="535"/>
                    </a:lnTo>
                    <a:lnTo>
                      <a:pt x="60" y="466"/>
                    </a:lnTo>
                    <a:lnTo>
                      <a:pt x="92" y="400"/>
                    </a:lnTo>
                    <a:lnTo>
                      <a:pt x="130" y="337"/>
                    </a:lnTo>
                    <a:lnTo>
                      <a:pt x="174" y="278"/>
                    </a:lnTo>
                    <a:lnTo>
                      <a:pt x="222" y="223"/>
                    </a:lnTo>
                    <a:lnTo>
                      <a:pt x="277" y="173"/>
                    </a:lnTo>
                    <a:lnTo>
                      <a:pt x="337" y="128"/>
                    </a:lnTo>
                    <a:lnTo>
                      <a:pt x="403" y="89"/>
                    </a:lnTo>
                    <a:lnTo>
                      <a:pt x="471" y="56"/>
                    </a:lnTo>
                    <a:lnTo>
                      <a:pt x="508" y="42"/>
                    </a:lnTo>
                    <a:lnTo>
                      <a:pt x="540" y="32"/>
                    </a:lnTo>
                    <a:lnTo>
                      <a:pt x="603" y="17"/>
                    </a:lnTo>
                    <a:lnTo>
                      <a:pt x="666" y="6"/>
                    </a:lnTo>
                    <a:lnTo>
                      <a:pt x="730" y="1"/>
                    </a:lnTo>
                    <a:lnTo>
                      <a:pt x="761" y="0"/>
                    </a:lnTo>
                    <a:lnTo>
                      <a:pt x="821" y="2"/>
                    </a:lnTo>
                    <a:lnTo>
                      <a:pt x="939" y="20"/>
                    </a:lnTo>
                    <a:lnTo>
                      <a:pt x="1048" y="55"/>
                    </a:lnTo>
                    <a:lnTo>
                      <a:pt x="1152" y="105"/>
                    </a:lnTo>
                    <a:lnTo>
                      <a:pt x="1246" y="172"/>
                    </a:lnTo>
                    <a:lnTo>
                      <a:pt x="1328" y="252"/>
                    </a:lnTo>
                    <a:lnTo>
                      <a:pt x="1398" y="345"/>
                    </a:lnTo>
                    <a:lnTo>
                      <a:pt x="1457" y="449"/>
                    </a:lnTo>
                    <a:lnTo>
                      <a:pt x="1479" y="506"/>
                    </a:lnTo>
                    <a:lnTo>
                      <a:pt x="1491" y="543"/>
                    </a:lnTo>
                    <a:lnTo>
                      <a:pt x="1509" y="618"/>
                    </a:lnTo>
                    <a:lnTo>
                      <a:pt x="1520" y="693"/>
                    </a:lnTo>
                    <a:lnTo>
                      <a:pt x="1523" y="768"/>
                    </a:lnTo>
                    <a:lnTo>
                      <a:pt x="1518" y="842"/>
                    </a:lnTo>
                    <a:lnTo>
                      <a:pt x="1506" y="914"/>
                    </a:lnTo>
                    <a:lnTo>
                      <a:pt x="1487" y="985"/>
                    </a:lnTo>
                    <a:lnTo>
                      <a:pt x="1463" y="1054"/>
                    </a:lnTo>
                    <a:lnTo>
                      <a:pt x="1431" y="1119"/>
                    </a:lnTo>
                    <a:lnTo>
                      <a:pt x="1393" y="1182"/>
                    </a:lnTo>
                    <a:lnTo>
                      <a:pt x="1349" y="1241"/>
                    </a:lnTo>
                    <a:lnTo>
                      <a:pt x="1300" y="1296"/>
                    </a:lnTo>
                    <a:lnTo>
                      <a:pt x="1246" y="1346"/>
                    </a:lnTo>
                    <a:lnTo>
                      <a:pt x="1185" y="1391"/>
                    </a:lnTo>
                    <a:lnTo>
                      <a:pt x="1120" y="1430"/>
                    </a:lnTo>
                    <a:lnTo>
                      <a:pt x="1051" y="1463"/>
                    </a:lnTo>
                    <a:lnTo>
                      <a:pt x="1015" y="1477"/>
                    </a:lnTo>
                    <a:lnTo>
                      <a:pt x="983" y="1487"/>
                    </a:lnTo>
                    <a:lnTo>
                      <a:pt x="920" y="1503"/>
                    </a:lnTo>
                    <a:lnTo>
                      <a:pt x="856" y="1514"/>
                    </a:lnTo>
                    <a:lnTo>
                      <a:pt x="793" y="1519"/>
                    </a:lnTo>
                    <a:lnTo>
                      <a:pt x="761" y="15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D7AF3A-17D7-49FD-ABE4-A4B09B23CCBE}"/>
              </a:ext>
            </a:extLst>
          </p:cNvPr>
          <p:cNvGrpSpPr/>
          <p:nvPr/>
        </p:nvGrpSpPr>
        <p:grpSpPr>
          <a:xfrm>
            <a:off x="4865699" y="2241746"/>
            <a:ext cx="1122208" cy="1106922"/>
            <a:chOff x="4471684" y="2174658"/>
            <a:chExt cx="1391189" cy="1391189"/>
          </a:xfrm>
        </p:grpSpPr>
        <p:sp>
          <p:nvSpPr>
            <p:cNvPr id="95" name="타원 94"/>
            <p:cNvSpPr/>
            <p:nvPr/>
          </p:nvSpPr>
          <p:spPr>
            <a:xfrm>
              <a:off x="4471684" y="2174658"/>
              <a:ext cx="1391189" cy="1391189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746326" y="2400798"/>
              <a:ext cx="813948" cy="813948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FA743E4-78F7-4FA7-A18F-DE75ED85B3A2}"/>
              </a:ext>
            </a:extLst>
          </p:cNvPr>
          <p:cNvGrpSpPr/>
          <p:nvPr/>
        </p:nvGrpSpPr>
        <p:grpSpPr>
          <a:xfrm>
            <a:off x="6154436" y="2010316"/>
            <a:ext cx="1391189" cy="1391189"/>
            <a:chOff x="1290883" y="1981384"/>
            <a:chExt cx="834663" cy="834663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2011F6A2-D6B0-40A4-8C1A-12C16C7DB7FA}"/>
                </a:ext>
              </a:extLst>
            </p:cNvPr>
            <p:cNvSpPr/>
            <p:nvPr/>
          </p:nvSpPr>
          <p:spPr>
            <a:xfrm>
              <a:off x="1290883" y="1981384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97" name="Group 19">
              <a:extLst>
                <a:ext uri="{FF2B5EF4-FFF2-40B4-BE49-F238E27FC236}">
                  <a16:creationId xmlns:a16="http://schemas.microsoft.com/office/drawing/2014/main" id="{44729BCC-10BE-4156-88E6-E59D8A6240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98" name="Freeform 20">
                <a:extLst>
                  <a:ext uri="{FF2B5EF4-FFF2-40B4-BE49-F238E27FC236}">
                    <a16:creationId xmlns:a16="http://schemas.microsoft.com/office/drawing/2014/main" id="{BFA1FE4D-BC98-4D9C-BDC7-8198056798CC}"/>
                  </a:ext>
                </a:extLst>
              </p:cNvPr>
              <p:cNvSpPr/>
              <p:nvPr/>
            </p:nvSpPr>
            <p:spPr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Rectangle 21">
                <a:extLst>
                  <a:ext uri="{FF2B5EF4-FFF2-40B4-BE49-F238E27FC236}">
                    <a16:creationId xmlns:a16="http://schemas.microsoft.com/office/drawing/2014/main" id="{2EE8EDBF-EDF9-4EA7-9E61-CE4E37D08BE0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22">
                <a:extLst>
                  <a:ext uri="{FF2B5EF4-FFF2-40B4-BE49-F238E27FC236}">
                    <a16:creationId xmlns:a16="http://schemas.microsoft.com/office/drawing/2014/main" id="{A70F10AD-CF00-45EB-89D5-3C9D7A95A6E2}"/>
                  </a:ext>
                </a:extLst>
              </p:cNvPr>
              <p:cNvSpPr/>
              <p:nvPr/>
            </p:nvSpPr>
            <p:spPr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23">
                <a:extLst>
                  <a:ext uri="{FF2B5EF4-FFF2-40B4-BE49-F238E27FC236}">
                    <a16:creationId xmlns:a16="http://schemas.microsoft.com/office/drawing/2014/main" id="{8D68275D-CECB-4EED-BBB8-98940C17B587}"/>
                  </a:ext>
                </a:extLst>
              </p:cNvPr>
              <p:cNvSpPr/>
              <p:nvPr/>
            </p:nvSpPr>
            <p:spPr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24">
                <a:extLst>
                  <a:ext uri="{FF2B5EF4-FFF2-40B4-BE49-F238E27FC236}">
                    <a16:creationId xmlns:a16="http://schemas.microsoft.com/office/drawing/2014/main" id="{44482CC4-BD2B-40EF-BB32-20C9F5EF93A4}"/>
                  </a:ext>
                </a:extLst>
              </p:cNvPr>
              <p:cNvSpPr/>
              <p:nvPr/>
            </p:nvSpPr>
            <p:spPr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25">
                <a:extLst>
                  <a:ext uri="{FF2B5EF4-FFF2-40B4-BE49-F238E27FC236}">
                    <a16:creationId xmlns:a16="http://schemas.microsoft.com/office/drawing/2014/main" id="{3D1FABA2-442B-41B0-BDCE-876949304D3C}"/>
                  </a:ext>
                </a:extLst>
              </p:cNvPr>
              <p:cNvSpPr/>
              <p:nvPr/>
            </p:nvSpPr>
            <p:spPr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26">
                <a:extLst>
                  <a:ext uri="{FF2B5EF4-FFF2-40B4-BE49-F238E27FC236}">
                    <a16:creationId xmlns:a16="http://schemas.microsoft.com/office/drawing/2014/main" id="{0BDCF509-3C5F-4E9F-8869-95C98CD2D22C}"/>
                  </a:ext>
                </a:extLst>
              </p:cNvPr>
              <p:cNvSpPr/>
              <p:nvPr/>
            </p:nvSpPr>
            <p:spPr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27">
                <a:extLst>
                  <a:ext uri="{FF2B5EF4-FFF2-40B4-BE49-F238E27FC236}">
                    <a16:creationId xmlns:a16="http://schemas.microsoft.com/office/drawing/2014/main" id="{5E63C6D8-41EA-49A7-AA83-38CCD6CA7B50}"/>
                  </a:ext>
                </a:extLst>
              </p:cNvPr>
              <p:cNvSpPr/>
              <p:nvPr/>
            </p:nvSpPr>
            <p:spPr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06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28">
                <a:extLst>
                  <a:ext uri="{FF2B5EF4-FFF2-40B4-BE49-F238E27FC236}">
                    <a16:creationId xmlns:a16="http://schemas.microsoft.com/office/drawing/2014/main" id="{695804CA-024B-4540-BAE8-AF31C870225C}"/>
                  </a:ext>
                </a:extLst>
              </p:cNvPr>
              <p:cNvSpPr/>
              <p:nvPr/>
            </p:nvSpPr>
            <p:spPr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Rectangle 29">
                <a:extLst>
                  <a:ext uri="{FF2B5EF4-FFF2-40B4-BE49-F238E27FC236}">
                    <a16:creationId xmlns:a16="http://schemas.microsoft.com/office/drawing/2014/main" id="{EF65D138-9621-421F-A05B-407216BF11EC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Rectangle 30">
                <a:extLst>
                  <a:ext uri="{FF2B5EF4-FFF2-40B4-BE49-F238E27FC236}">
                    <a16:creationId xmlns:a16="http://schemas.microsoft.com/office/drawing/2014/main" id="{6F35A0F7-6540-4BF6-A9D2-D8D934959DAE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Rectangle 31">
                <a:extLst>
                  <a:ext uri="{FF2B5EF4-FFF2-40B4-BE49-F238E27FC236}">
                    <a16:creationId xmlns:a16="http://schemas.microsoft.com/office/drawing/2014/main" id="{86A06E3E-B83F-4E0B-8DFD-B2508578C159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Rectangle 32">
                <a:extLst>
                  <a:ext uri="{FF2B5EF4-FFF2-40B4-BE49-F238E27FC236}">
                    <a16:creationId xmlns:a16="http://schemas.microsoft.com/office/drawing/2014/main" id="{AEA53538-D996-4333-95C2-E42954BE24ED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33">
                <a:extLst>
                  <a:ext uri="{FF2B5EF4-FFF2-40B4-BE49-F238E27FC236}">
                    <a16:creationId xmlns:a16="http://schemas.microsoft.com/office/drawing/2014/main" id="{AFFC4090-71B8-43DD-B09F-8E74A612E22F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34">
                <a:extLst>
                  <a:ext uri="{FF2B5EF4-FFF2-40B4-BE49-F238E27FC236}">
                    <a16:creationId xmlns:a16="http://schemas.microsoft.com/office/drawing/2014/main" id="{FC65C834-DBFB-4A4A-9593-1650F2B39E34}"/>
                  </a:ext>
                </a:extLst>
              </p:cNvPr>
              <p:cNvSpPr/>
              <p:nvPr/>
            </p:nvSpPr>
            <p:spPr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35">
                <a:extLst>
                  <a:ext uri="{FF2B5EF4-FFF2-40B4-BE49-F238E27FC236}">
                    <a16:creationId xmlns:a16="http://schemas.microsoft.com/office/drawing/2014/main" id="{FD105249-5856-43B8-B7DA-B4F7595860AD}"/>
                  </a:ext>
                </a:extLst>
              </p:cNvPr>
              <p:cNvSpPr/>
              <p:nvPr/>
            </p:nvSpPr>
            <p:spPr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36">
                <a:extLst>
                  <a:ext uri="{FF2B5EF4-FFF2-40B4-BE49-F238E27FC236}">
                    <a16:creationId xmlns:a16="http://schemas.microsoft.com/office/drawing/2014/main" id="{0B0BA2D4-953B-4DD1-8CF7-9017B28C212C}"/>
                  </a:ext>
                </a:extLst>
              </p:cNvPr>
              <p:cNvSpPr/>
              <p:nvPr/>
            </p:nvSpPr>
            <p:spPr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37">
                <a:extLst>
                  <a:ext uri="{FF2B5EF4-FFF2-40B4-BE49-F238E27FC236}">
                    <a16:creationId xmlns:a16="http://schemas.microsoft.com/office/drawing/2014/main" id="{E858B4EB-0703-480E-9034-31BDD69CE398}"/>
                  </a:ext>
                </a:extLst>
              </p:cNvPr>
              <p:cNvSpPr/>
              <p:nvPr/>
            </p:nvSpPr>
            <p:spPr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38">
                <a:extLst>
                  <a:ext uri="{FF2B5EF4-FFF2-40B4-BE49-F238E27FC236}">
                    <a16:creationId xmlns:a16="http://schemas.microsoft.com/office/drawing/2014/main" id="{A5DD8E41-698A-4A0E-8B4C-33F57C8F70D4}"/>
                  </a:ext>
                </a:extLst>
              </p:cNvPr>
              <p:cNvSpPr/>
              <p:nvPr/>
            </p:nvSpPr>
            <p:spPr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940256D7-DD36-4259-82C0-88D9C0664A09}"/>
              </a:ext>
            </a:extLst>
          </p:cNvPr>
          <p:cNvSpPr txBox="1"/>
          <p:nvPr/>
        </p:nvSpPr>
        <p:spPr>
          <a:xfrm>
            <a:off x="8039132" y="1488650"/>
            <a:ext cx="4152868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dirty="0">
                <a:solidFill>
                  <a:schemeClr val="lt1"/>
                </a:solidFill>
                <a:ea typeface="나눔스퀘어"/>
              </a:rPr>
              <a:t>Ex) </a:t>
            </a: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발목을 분질러 버릴까 보다</a:t>
            </a:r>
            <a:r>
              <a:rPr lang="en-US" altLang="ko-KR" sz="1700" dirty="0">
                <a:solidFill>
                  <a:schemeClr val="lt1"/>
                </a:solidFill>
                <a:ea typeface="나눔스퀘어"/>
              </a:rPr>
              <a:t>, </a:t>
            </a:r>
          </a:p>
          <a:p>
            <a:pPr lvl="0">
              <a:defRPr/>
            </a:pP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    </a:t>
            </a:r>
            <a:r>
              <a:rPr lang="ko-KR" altLang="en-US" sz="1700" dirty="0" err="1">
                <a:solidFill>
                  <a:schemeClr val="lt1"/>
                </a:solidFill>
                <a:ea typeface="나눔스퀘어"/>
              </a:rPr>
              <a:t>쥐고기를</a:t>
            </a: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 처먹었냐</a:t>
            </a:r>
            <a:r>
              <a:rPr lang="en-US" altLang="ko-KR" sz="1700" dirty="0">
                <a:solidFill>
                  <a:schemeClr val="lt1"/>
                </a:solidFill>
                <a:ea typeface="나눔스퀘어"/>
              </a:rPr>
              <a:t>, </a:t>
            </a:r>
          </a:p>
          <a:p>
            <a:pPr lvl="0">
              <a:defRPr/>
            </a:pP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    대갈통에 바람 구멍 나고 싶으냐</a:t>
            </a:r>
            <a:r>
              <a:rPr lang="en-US" altLang="ko-KR" sz="1700" dirty="0">
                <a:solidFill>
                  <a:schemeClr val="lt1"/>
                </a:solidFill>
                <a:ea typeface="나눔스퀘어"/>
              </a:rPr>
              <a:t>, </a:t>
            </a:r>
          </a:p>
          <a:p>
            <a:pPr lvl="0">
              <a:defRPr/>
            </a:pP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    </a:t>
            </a:r>
            <a:r>
              <a:rPr lang="ko-KR" altLang="en-US" sz="1700" dirty="0" err="1">
                <a:solidFill>
                  <a:schemeClr val="lt1"/>
                </a:solidFill>
                <a:ea typeface="나눔스퀘어"/>
              </a:rPr>
              <a:t>후레아들놈</a:t>
            </a: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 한둘은 있게 마련이다</a:t>
            </a:r>
            <a:r>
              <a:rPr lang="en-US" altLang="ko-KR" sz="1700" dirty="0">
                <a:solidFill>
                  <a:schemeClr val="lt1"/>
                </a:solidFill>
                <a:ea typeface="나눔스퀘어"/>
              </a:rPr>
              <a:t>, </a:t>
            </a:r>
          </a:p>
          <a:p>
            <a:pPr lvl="0">
              <a:defRPr/>
            </a:pP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    </a:t>
            </a:r>
            <a:r>
              <a:rPr lang="ko-KR" altLang="en-US" sz="1700" dirty="0" err="1">
                <a:solidFill>
                  <a:schemeClr val="lt1"/>
                </a:solidFill>
                <a:ea typeface="나눔스퀘어"/>
              </a:rPr>
              <a:t>오대에</a:t>
            </a: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 걸쳐 빌어먹을 놈</a:t>
            </a:r>
          </a:p>
        </p:txBody>
      </p:sp>
    </p:spTree>
    <p:extLst>
      <p:ext uri="{BB962C8B-B14F-4D97-AF65-F5344CB8AC3E}">
        <p14:creationId xmlns:p14="http://schemas.microsoft.com/office/powerpoint/2010/main" val="425849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10816770" y="1415942"/>
            <a:ext cx="1454727" cy="5497942"/>
          </a:xfrm>
          <a:prstGeom prst="rect">
            <a:avLst/>
          </a:prstGeom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DD4ADCC-70FD-45A6-A9C9-2E996C14127D}"/>
              </a:ext>
            </a:extLst>
          </p:cNvPr>
          <p:cNvSpPr/>
          <p:nvPr/>
        </p:nvSpPr>
        <p:spPr>
          <a:xfrm>
            <a:off x="6878112" y="3752728"/>
            <a:ext cx="5287258" cy="301655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0" y="1360057"/>
            <a:ext cx="1454727" cy="54979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00679" y="2263988"/>
            <a:ext cx="2583406" cy="85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ko-KR" altLang="en-US" sz="25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법적 처벌 기준</a:t>
            </a:r>
            <a:endParaRPr lang="ko-KR" altLang="en-US" sz="25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96869" y="2458925"/>
            <a:ext cx="2340404" cy="822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    정태륭 </a:t>
            </a:r>
          </a:p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[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한국욕설백과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]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136562" y="2222007"/>
            <a:ext cx="1107341" cy="1123155"/>
            <a:chOff x="1290883" y="1981384"/>
            <a:chExt cx="834663" cy="834663"/>
          </a:xfrm>
        </p:grpSpPr>
        <p:sp>
          <p:nvSpPr>
            <p:cNvPr id="34" name="타원 33"/>
            <p:cNvSpPr/>
            <p:nvPr/>
          </p:nvSpPr>
          <p:spPr>
            <a:xfrm>
              <a:off x="1290883" y="1981384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35" name="Group 19"/>
            <p:cNvGrpSpPr>
              <a:grpSpLocks noChangeAspect="1"/>
            </p:cNvGrpSpPr>
            <p:nvPr/>
          </p:nvGrpSpPr>
          <p:grpSpPr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36" name="Freeform 20"/>
              <p:cNvSpPr/>
              <p:nvPr/>
            </p:nvSpPr>
            <p:spPr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2"/>
              <p:cNvSpPr/>
              <p:nvPr/>
            </p:nvSpPr>
            <p:spPr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3"/>
              <p:cNvSpPr/>
              <p:nvPr/>
            </p:nvSpPr>
            <p:spPr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4"/>
              <p:cNvSpPr/>
              <p:nvPr/>
            </p:nvSpPr>
            <p:spPr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5"/>
              <p:cNvSpPr/>
              <p:nvPr/>
            </p:nvSpPr>
            <p:spPr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6"/>
              <p:cNvSpPr/>
              <p:nvPr/>
            </p:nvSpPr>
            <p:spPr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7"/>
              <p:cNvSpPr/>
              <p:nvPr/>
            </p:nvSpPr>
            <p:spPr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06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8"/>
              <p:cNvSpPr/>
              <p:nvPr/>
            </p:nvSpPr>
            <p:spPr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Rectangle 29"/>
              <p:cNvSpPr>
                <a:spLocks noChangeArrowheads="1"/>
              </p:cNvSpPr>
              <p:nvPr/>
            </p:nvSpPr>
            <p:spPr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Rectangle 30"/>
              <p:cNvSpPr>
                <a:spLocks noChangeArrowheads="1"/>
              </p:cNvSpPr>
              <p:nvPr/>
            </p:nvSpPr>
            <p:spPr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Rectangle 31"/>
              <p:cNvSpPr>
                <a:spLocks noChangeArrowheads="1"/>
              </p:cNvSpPr>
              <p:nvPr/>
            </p:nvSpPr>
            <p:spPr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3"/>
              <p:cNvSpPr>
                <a:spLocks noEditPoints="1"/>
              </p:cNvSpPr>
              <p:nvPr/>
            </p:nvSpPr>
            <p:spPr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4"/>
              <p:cNvSpPr/>
              <p:nvPr/>
            </p:nvSpPr>
            <p:spPr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5"/>
              <p:cNvSpPr/>
              <p:nvPr/>
            </p:nvSpPr>
            <p:spPr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6"/>
              <p:cNvSpPr/>
              <p:nvPr/>
            </p:nvSpPr>
            <p:spPr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37"/>
              <p:cNvSpPr/>
              <p:nvPr/>
            </p:nvSpPr>
            <p:spPr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38"/>
              <p:cNvSpPr/>
              <p:nvPr/>
            </p:nvSpPr>
            <p:spPr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4863941" y="3420986"/>
            <a:ext cx="1164098" cy="1119551"/>
            <a:chOff x="8004991" y="1993076"/>
            <a:chExt cx="834663" cy="834663"/>
          </a:xfrm>
        </p:grpSpPr>
        <p:sp>
          <p:nvSpPr>
            <p:cNvPr id="78" name="타원 77"/>
            <p:cNvSpPr/>
            <p:nvPr/>
          </p:nvSpPr>
          <p:spPr>
            <a:xfrm>
              <a:off x="8004991" y="1993076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79" name="Group 41"/>
            <p:cNvGrpSpPr>
              <a:grpSpLocks noChangeAspect="1"/>
            </p:cNvGrpSpPr>
            <p:nvPr/>
          </p:nvGrpSpPr>
          <p:grpSpPr>
            <a:xfrm>
              <a:off x="8115816" y="2161216"/>
              <a:ext cx="503215" cy="503550"/>
              <a:chOff x="4388" y="2708"/>
              <a:chExt cx="1500" cy="1501"/>
            </a:xfrm>
          </p:grpSpPr>
          <p:sp>
            <p:nvSpPr>
              <p:cNvPr id="80" name="Freeform 42"/>
              <p:cNvSpPr>
                <a:spLocks noEditPoints="1"/>
              </p:cNvSpPr>
              <p:nvPr/>
            </p:nvSpPr>
            <p:spPr>
              <a:xfrm>
                <a:off x="4388" y="2709"/>
                <a:ext cx="750" cy="1500"/>
              </a:xfrm>
              <a:custGeom>
                <a:avLst/>
                <a:gdLst>
                  <a:gd name="T0" fmla="*/ 4501 w 4501"/>
                  <a:gd name="T1" fmla="*/ 282 h 9004"/>
                  <a:gd name="T2" fmla="*/ 3874 w 4501"/>
                  <a:gd name="T3" fmla="*/ 50 h 9004"/>
                  <a:gd name="T4" fmla="*/ 3769 w 4501"/>
                  <a:gd name="T5" fmla="*/ 353 h 9004"/>
                  <a:gd name="T6" fmla="*/ 3431 w 4501"/>
                  <a:gd name="T7" fmla="*/ 127 h 9004"/>
                  <a:gd name="T8" fmla="*/ 2729 w 4501"/>
                  <a:gd name="T9" fmla="*/ 675 h 9004"/>
                  <a:gd name="T10" fmla="*/ 2883 w 4501"/>
                  <a:gd name="T11" fmla="*/ 310 h 9004"/>
                  <a:gd name="T12" fmla="*/ 2729 w 4501"/>
                  <a:gd name="T13" fmla="*/ 675 h 9004"/>
                  <a:gd name="T14" fmla="*/ 2300 w 4501"/>
                  <a:gd name="T15" fmla="*/ 580 h 9004"/>
                  <a:gd name="T16" fmla="*/ 2402 w 4501"/>
                  <a:gd name="T17" fmla="*/ 843 h 9004"/>
                  <a:gd name="T18" fmla="*/ 1632 w 4501"/>
                  <a:gd name="T19" fmla="*/ 1042 h 9004"/>
                  <a:gd name="T20" fmla="*/ 1814 w 4501"/>
                  <a:gd name="T21" fmla="*/ 1253 h 9004"/>
                  <a:gd name="T22" fmla="*/ 1617 w 4501"/>
                  <a:gd name="T23" fmla="*/ 1421 h 9004"/>
                  <a:gd name="T24" fmla="*/ 886 w 4501"/>
                  <a:gd name="T25" fmla="*/ 1824 h 9004"/>
                  <a:gd name="T26" fmla="*/ 1069 w 4501"/>
                  <a:gd name="T27" fmla="*/ 2041 h 9004"/>
                  <a:gd name="T28" fmla="*/ 641 w 4501"/>
                  <a:gd name="T29" fmla="*/ 2188 h 9004"/>
                  <a:gd name="T30" fmla="*/ 820 w 4501"/>
                  <a:gd name="T31" fmla="*/ 2443 h 9004"/>
                  <a:gd name="T32" fmla="*/ 319 w 4501"/>
                  <a:gd name="T33" fmla="*/ 2833 h 9004"/>
                  <a:gd name="T34" fmla="*/ 631 w 4501"/>
                  <a:gd name="T35" fmla="*/ 2807 h 9004"/>
                  <a:gd name="T36" fmla="*/ 127 w 4501"/>
                  <a:gd name="T37" fmla="*/ 3447 h 9004"/>
                  <a:gd name="T38" fmla="*/ 464 w 4501"/>
                  <a:gd name="T39" fmla="*/ 3250 h 9004"/>
                  <a:gd name="T40" fmla="*/ 309 w 4501"/>
                  <a:gd name="T41" fmla="*/ 4052 h 9004"/>
                  <a:gd name="T42" fmla="*/ 351 w 4501"/>
                  <a:gd name="T43" fmla="*/ 3785 h 9004"/>
                  <a:gd name="T44" fmla="*/ 309 w 4501"/>
                  <a:gd name="T45" fmla="*/ 4052 h 9004"/>
                  <a:gd name="T46" fmla="*/ 282 w 4501"/>
                  <a:gd name="T47" fmla="*/ 4333 h 9004"/>
                  <a:gd name="T48" fmla="*/ 56 w 4501"/>
                  <a:gd name="T49" fmla="*/ 5191 h 9004"/>
                  <a:gd name="T50" fmla="*/ 309 w 4501"/>
                  <a:gd name="T51" fmla="*/ 4882 h 9004"/>
                  <a:gd name="T52" fmla="*/ 56 w 4501"/>
                  <a:gd name="T53" fmla="*/ 5191 h 9004"/>
                  <a:gd name="T54" fmla="*/ 98 w 4501"/>
                  <a:gd name="T55" fmla="*/ 5473 h 9004"/>
                  <a:gd name="T56" fmla="*/ 450 w 4501"/>
                  <a:gd name="T57" fmla="*/ 5684 h 9004"/>
                  <a:gd name="T58" fmla="*/ 283 w 4501"/>
                  <a:gd name="T59" fmla="*/ 6101 h 9004"/>
                  <a:gd name="T60" fmla="*/ 603 w 4501"/>
                  <a:gd name="T61" fmla="*/ 6127 h 9004"/>
                  <a:gd name="T62" fmla="*/ 593 w 4501"/>
                  <a:gd name="T63" fmla="*/ 6746 h 9004"/>
                  <a:gd name="T64" fmla="*/ 809 w 4501"/>
                  <a:gd name="T65" fmla="*/ 6549 h 9004"/>
                  <a:gd name="T66" fmla="*/ 928 w 4501"/>
                  <a:gd name="T67" fmla="*/ 7233 h 9004"/>
                  <a:gd name="T68" fmla="*/ 1068 w 4501"/>
                  <a:gd name="T69" fmla="*/ 6947 h 9004"/>
                  <a:gd name="T70" fmla="*/ 1350 w 4501"/>
                  <a:gd name="T71" fmla="*/ 7723 h 9004"/>
                  <a:gd name="T72" fmla="*/ 1364 w 4501"/>
                  <a:gd name="T73" fmla="*/ 7330 h 9004"/>
                  <a:gd name="T74" fmla="*/ 1350 w 4501"/>
                  <a:gd name="T75" fmla="*/ 7723 h 9004"/>
                  <a:gd name="T76" fmla="*/ 1575 w 4501"/>
                  <a:gd name="T77" fmla="*/ 7921 h 9004"/>
                  <a:gd name="T78" fmla="*/ 2278 w 4501"/>
                  <a:gd name="T79" fmla="*/ 8413 h 9004"/>
                  <a:gd name="T80" fmla="*/ 2180 w 4501"/>
                  <a:gd name="T81" fmla="*/ 8019 h 9004"/>
                  <a:gd name="T82" fmla="*/ 2419 w 4501"/>
                  <a:gd name="T83" fmla="*/ 8160 h 9004"/>
                  <a:gd name="T84" fmla="*/ 2597 w 4501"/>
                  <a:gd name="T85" fmla="*/ 8598 h 9004"/>
                  <a:gd name="T86" fmla="*/ 2848 w 4501"/>
                  <a:gd name="T87" fmla="*/ 8397 h 9004"/>
                  <a:gd name="T88" fmla="*/ 3207 w 4501"/>
                  <a:gd name="T89" fmla="*/ 8820 h 9004"/>
                  <a:gd name="T90" fmla="*/ 3418 w 4501"/>
                  <a:gd name="T91" fmla="*/ 8596 h 9004"/>
                  <a:gd name="T92" fmla="*/ 3642 w 4501"/>
                  <a:gd name="T93" fmla="*/ 8920 h 9004"/>
                  <a:gd name="T94" fmla="*/ 3924 w 4501"/>
                  <a:gd name="T95" fmla="*/ 8962 h 9004"/>
                  <a:gd name="T96" fmla="*/ 4206 w 4501"/>
                  <a:gd name="T97" fmla="*/ 8989 h 9004"/>
                  <a:gd name="T98" fmla="*/ 4486 w 4501"/>
                  <a:gd name="T99" fmla="*/ 8722 h 9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01" h="9004">
                    <a:moveTo>
                      <a:pt x="4304" y="282"/>
                    </a:moveTo>
                    <a:lnTo>
                      <a:pt x="4290" y="0"/>
                    </a:lnTo>
                    <a:lnTo>
                      <a:pt x="4501" y="0"/>
                    </a:lnTo>
                    <a:lnTo>
                      <a:pt x="4501" y="282"/>
                    </a:lnTo>
                    <a:lnTo>
                      <a:pt x="4304" y="282"/>
                    </a:lnTo>
                    <a:close/>
                    <a:moveTo>
                      <a:pt x="3769" y="353"/>
                    </a:moveTo>
                    <a:lnTo>
                      <a:pt x="3727" y="71"/>
                    </a:lnTo>
                    <a:lnTo>
                      <a:pt x="3874" y="50"/>
                    </a:lnTo>
                    <a:lnTo>
                      <a:pt x="4008" y="29"/>
                    </a:lnTo>
                    <a:lnTo>
                      <a:pt x="4037" y="310"/>
                    </a:lnTo>
                    <a:lnTo>
                      <a:pt x="3896" y="331"/>
                    </a:lnTo>
                    <a:lnTo>
                      <a:pt x="3769" y="353"/>
                    </a:lnTo>
                    <a:close/>
                    <a:moveTo>
                      <a:pt x="3235" y="479"/>
                    </a:moveTo>
                    <a:lnTo>
                      <a:pt x="3151" y="211"/>
                    </a:lnTo>
                    <a:lnTo>
                      <a:pt x="3291" y="169"/>
                    </a:lnTo>
                    <a:lnTo>
                      <a:pt x="3431" y="127"/>
                    </a:lnTo>
                    <a:lnTo>
                      <a:pt x="3502" y="395"/>
                    </a:lnTo>
                    <a:lnTo>
                      <a:pt x="3368" y="437"/>
                    </a:lnTo>
                    <a:lnTo>
                      <a:pt x="3235" y="479"/>
                    </a:lnTo>
                    <a:close/>
                    <a:moveTo>
                      <a:pt x="2729" y="675"/>
                    </a:moveTo>
                    <a:lnTo>
                      <a:pt x="2616" y="422"/>
                    </a:lnTo>
                    <a:lnTo>
                      <a:pt x="2681" y="391"/>
                    </a:lnTo>
                    <a:lnTo>
                      <a:pt x="2819" y="333"/>
                    </a:lnTo>
                    <a:lnTo>
                      <a:pt x="2883" y="310"/>
                    </a:lnTo>
                    <a:lnTo>
                      <a:pt x="2982" y="564"/>
                    </a:lnTo>
                    <a:lnTo>
                      <a:pt x="2919" y="593"/>
                    </a:lnTo>
                    <a:lnTo>
                      <a:pt x="2792" y="646"/>
                    </a:lnTo>
                    <a:lnTo>
                      <a:pt x="2729" y="675"/>
                    </a:lnTo>
                    <a:close/>
                    <a:moveTo>
                      <a:pt x="2250" y="929"/>
                    </a:moveTo>
                    <a:lnTo>
                      <a:pt x="2110" y="690"/>
                    </a:lnTo>
                    <a:lnTo>
                      <a:pt x="2173" y="649"/>
                    </a:lnTo>
                    <a:lnTo>
                      <a:pt x="2300" y="580"/>
                    </a:lnTo>
                    <a:lnTo>
                      <a:pt x="2363" y="549"/>
                    </a:lnTo>
                    <a:lnTo>
                      <a:pt x="2503" y="802"/>
                    </a:lnTo>
                    <a:lnTo>
                      <a:pt x="2467" y="814"/>
                    </a:lnTo>
                    <a:lnTo>
                      <a:pt x="2402" y="843"/>
                    </a:lnTo>
                    <a:lnTo>
                      <a:pt x="2312" y="896"/>
                    </a:lnTo>
                    <a:lnTo>
                      <a:pt x="2250" y="929"/>
                    </a:lnTo>
                    <a:close/>
                    <a:moveTo>
                      <a:pt x="1814" y="1253"/>
                    </a:moveTo>
                    <a:lnTo>
                      <a:pt x="1632" y="1042"/>
                    </a:lnTo>
                    <a:lnTo>
                      <a:pt x="1744" y="950"/>
                    </a:lnTo>
                    <a:lnTo>
                      <a:pt x="1857" y="859"/>
                    </a:lnTo>
                    <a:lnTo>
                      <a:pt x="2025" y="1084"/>
                    </a:lnTo>
                    <a:lnTo>
                      <a:pt x="1814" y="1253"/>
                    </a:lnTo>
                    <a:close/>
                    <a:moveTo>
                      <a:pt x="1421" y="1619"/>
                    </a:moveTo>
                    <a:lnTo>
                      <a:pt x="1210" y="1421"/>
                    </a:lnTo>
                    <a:lnTo>
                      <a:pt x="1421" y="1210"/>
                    </a:lnTo>
                    <a:lnTo>
                      <a:pt x="1617" y="1421"/>
                    </a:lnTo>
                    <a:lnTo>
                      <a:pt x="1421" y="1619"/>
                    </a:lnTo>
                    <a:close/>
                    <a:moveTo>
                      <a:pt x="1069" y="2041"/>
                    </a:moveTo>
                    <a:lnTo>
                      <a:pt x="844" y="1886"/>
                    </a:lnTo>
                    <a:lnTo>
                      <a:pt x="886" y="1824"/>
                    </a:lnTo>
                    <a:lnTo>
                      <a:pt x="976" y="1714"/>
                    </a:lnTo>
                    <a:lnTo>
                      <a:pt x="1026" y="1661"/>
                    </a:lnTo>
                    <a:lnTo>
                      <a:pt x="1237" y="1830"/>
                    </a:lnTo>
                    <a:lnTo>
                      <a:pt x="1069" y="2041"/>
                    </a:lnTo>
                    <a:close/>
                    <a:moveTo>
                      <a:pt x="788" y="2505"/>
                    </a:moveTo>
                    <a:lnTo>
                      <a:pt x="535" y="2378"/>
                    </a:lnTo>
                    <a:lnTo>
                      <a:pt x="568" y="2315"/>
                    </a:lnTo>
                    <a:lnTo>
                      <a:pt x="641" y="2188"/>
                    </a:lnTo>
                    <a:lnTo>
                      <a:pt x="675" y="2125"/>
                    </a:lnTo>
                    <a:lnTo>
                      <a:pt x="915" y="2279"/>
                    </a:lnTo>
                    <a:lnTo>
                      <a:pt x="883" y="2332"/>
                    </a:lnTo>
                    <a:lnTo>
                      <a:pt x="820" y="2443"/>
                    </a:lnTo>
                    <a:lnTo>
                      <a:pt x="788" y="2505"/>
                    </a:lnTo>
                    <a:close/>
                    <a:moveTo>
                      <a:pt x="562" y="2997"/>
                    </a:moveTo>
                    <a:lnTo>
                      <a:pt x="295" y="2898"/>
                    </a:lnTo>
                    <a:lnTo>
                      <a:pt x="319" y="2833"/>
                    </a:lnTo>
                    <a:lnTo>
                      <a:pt x="377" y="2696"/>
                    </a:lnTo>
                    <a:lnTo>
                      <a:pt x="408" y="2631"/>
                    </a:lnTo>
                    <a:lnTo>
                      <a:pt x="661" y="2743"/>
                    </a:lnTo>
                    <a:lnTo>
                      <a:pt x="631" y="2807"/>
                    </a:lnTo>
                    <a:lnTo>
                      <a:pt x="583" y="2933"/>
                    </a:lnTo>
                    <a:lnTo>
                      <a:pt x="562" y="2997"/>
                    </a:lnTo>
                    <a:close/>
                    <a:moveTo>
                      <a:pt x="393" y="3518"/>
                    </a:moveTo>
                    <a:lnTo>
                      <a:pt x="127" y="3447"/>
                    </a:lnTo>
                    <a:lnTo>
                      <a:pt x="146" y="3375"/>
                    </a:lnTo>
                    <a:lnTo>
                      <a:pt x="177" y="3238"/>
                    </a:lnTo>
                    <a:lnTo>
                      <a:pt x="197" y="3165"/>
                    </a:lnTo>
                    <a:lnTo>
                      <a:pt x="464" y="3250"/>
                    </a:lnTo>
                    <a:lnTo>
                      <a:pt x="445" y="3323"/>
                    </a:lnTo>
                    <a:lnTo>
                      <a:pt x="414" y="3454"/>
                    </a:lnTo>
                    <a:lnTo>
                      <a:pt x="393" y="3518"/>
                    </a:lnTo>
                    <a:close/>
                    <a:moveTo>
                      <a:pt x="309" y="4052"/>
                    </a:moveTo>
                    <a:lnTo>
                      <a:pt x="28" y="4024"/>
                    </a:lnTo>
                    <a:lnTo>
                      <a:pt x="50" y="3876"/>
                    </a:lnTo>
                    <a:lnTo>
                      <a:pt x="71" y="3742"/>
                    </a:lnTo>
                    <a:lnTo>
                      <a:pt x="351" y="3785"/>
                    </a:lnTo>
                    <a:lnTo>
                      <a:pt x="332" y="3856"/>
                    </a:lnTo>
                    <a:lnTo>
                      <a:pt x="315" y="3957"/>
                    </a:lnTo>
                    <a:lnTo>
                      <a:pt x="310" y="4020"/>
                    </a:lnTo>
                    <a:lnTo>
                      <a:pt x="309" y="4052"/>
                    </a:lnTo>
                    <a:close/>
                    <a:moveTo>
                      <a:pt x="0" y="4600"/>
                    </a:moveTo>
                    <a:lnTo>
                      <a:pt x="0" y="4502"/>
                    </a:lnTo>
                    <a:lnTo>
                      <a:pt x="0" y="4320"/>
                    </a:lnTo>
                    <a:lnTo>
                      <a:pt x="282" y="4333"/>
                    </a:lnTo>
                    <a:lnTo>
                      <a:pt x="282" y="4502"/>
                    </a:lnTo>
                    <a:lnTo>
                      <a:pt x="282" y="4600"/>
                    </a:lnTo>
                    <a:lnTo>
                      <a:pt x="0" y="4600"/>
                    </a:lnTo>
                    <a:close/>
                    <a:moveTo>
                      <a:pt x="56" y="5191"/>
                    </a:moveTo>
                    <a:lnTo>
                      <a:pt x="45" y="5117"/>
                    </a:lnTo>
                    <a:lnTo>
                      <a:pt x="30" y="4975"/>
                    </a:lnTo>
                    <a:lnTo>
                      <a:pt x="28" y="4910"/>
                    </a:lnTo>
                    <a:lnTo>
                      <a:pt x="309" y="4882"/>
                    </a:lnTo>
                    <a:lnTo>
                      <a:pt x="319" y="4947"/>
                    </a:lnTo>
                    <a:lnTo>
                      <a:pt x="329" y="5085"/>
                    </a:lnTo>
                    <a:lnTo>
                      <a:pt x="338" y="5149"/>
                    </a:lnTo>
                    <a:lnTo>
                      <a:pt x="56" y="5191"/>
                    </a:lnTo>
                    <a:close/>
                    <a:moveTo>
                      <a:pt x="169" y="5754"/>
                    </a:moveTo>
                    <a:lnTo>
                      <a:pt x="148" y="5682"/>
                    </a:lnTo>
                    <a:lnTo>
                      <a:pt x="111" y="5545"/>
                    </a:lnTo>
                    <a:lnTo>
                      <a:pt x="98" y="5473"/>
                    </a:lnTo>
                    <a:lnTo>
                      <a:pt x="380" y="5417"/>
                    </a:lnTo>
                    <a:lnTo>
                      <a:pt x="392" y="5481"/>
                    </a:lnTo>
                    <a:lnTo>
                      <a:pt x="429" y="5618"/>
                    </a:lnTo>
                    <a:lnTo>
                      <a:pt x="450" y="5684"/>
                    </a:lnTo>
                    <a:lnTo>
                      <a:pt x="169" y="5754"/>
                    </a:lnTo>
                    <a:close/>
                    <a:moveTo>
                      <a:pt x="366" y="6303"/>
                    </a:moveTo>
                    <a:lnTo>
                      <a:pt x="335" y="6238"/>
                    </a:lnTo>
                    <a:lnTo>
                      <a:pt x="283" y="6101"/>
                    </a:lnTo>
                    <a:lnTo>
                      <a:pt x="253" y="6035"/>
                    </a:lnTo>
                    <a:lnTo>
                      <a:pt x="520" y="5937"/>
                    </a:lnTo>
                    <a:lnTo>
                      <a:pt x="551" y="6000"/>
                    </a:lnTo>
                    <a:lnTo>
                      <a:pt x="603" y="6127"/>
                    </a:lnTo>
                    <a:lnTo>
                      <a:pt x="633" y="6190"/>
                    </a:lnTo>
                    <a:lnTo>
                      <a:pt x="366" y="6303"/>
                    </a:lnTo>
                    <a:close/>
                    <a:moveTo>
                      <a:pt x="633" y="6810"/>
                    </a:moveTo>
                    <a:lnTo>
                      <a:pt x="593" y="6746"/>
                    </a:lnTo>
                    <a:lnTo>
                      <a:pt x="524" y="6620"/>
                    </a:lnTo>
                    <a:lnTo>
                      <a:pt x="493" y="6556"/>
                    </a:lnTo>
                    <a:lnTo>
                      <a:pt x="746" y="6430"/>
                    </a:lnTo>
                    <a:lnTo>
                      <a:pt x="809" y="6549"/>
                    </a:lnTo>
                    <a:lnTo>
                      <a:pt x="872" y="6668"/>
                    </a:lnTo>
                    <a:lnTo>
                      <a:pt x="633" y="6810"/>
                    </a:lnTo>
                    <a:close/>
                    <a:moveTo>
                      <a:pt x="970" y="7287"/>
                    </a:moveTo>
                    <a:lnTo>
                      <a:pt x="928" y="7233"/>
                    </a:lnTo>
                    <a:lnTo>
                      <a:pt x="844" y="7111"/>
                    </a:lnTo>
                    <a:lnTo>
                      <a:pt x="802" y="7048"/>
                    </a:lnTo>
                    <a:lnTo>
                      <a:pt x="1026" y="6894"/>
                    </a:lnTo>
                    <a:lnTo>
                      <a:pt x="1068" y="6947"/>
                    </a:lnTo>
                    <a:lnTo>
                      <a:pt x="1141" y="7057"/>
                    </a:lnTo>
                    <a:lnTo>
                      <a:pt x="1181" y="7119"/>
                    </a:lnTo>
                    <a:lnTo>
                      <a:pt x="970" y="7287"/>
                    </a:lnTo>
                    <a:close/>
                    <a:moveTo>
                      <a:pt x="1350" y="7723"/>
                    </a:moveTo>
                    <a:lnTo>
                      <a:pt x="1297" y="7670"/>
                    </a:lnTo>
                    <a:lnTo>
                      <a:pt x="1197" y="7565"/>
                    </a:lnTo>
                    <a:lnTo>
                      <a:pt x="1153" y="7512"/>
                    </a:lnTo>
                    <a:lnTo>
                      <a:pt x="1364" y="7330"/>
                    </a:lnTo>
                    <a:lnTo>
                      <a:pt x="1408" y="7380"/>
                    </a:lnTo>
                    <a:lnTo>
                      <a:pt x="1503" y="7475"/>
                    </a:lnTo>
                    <a:lnTo>
                      <a:pt x="1547" y="7527"/>
                    </a:lnTo>
                    <a:lnTo>
                      <a:pt x="1350" y="7723"/>
                    </a:lnTo>
                    <a:close/>
                    <a:moveTo>
                      <a:pt x="1801" y="8103"/>
                    </a:moveTo>
                    <a:lnTo>
                      <a:pt x="1746" y="8061"/>
                    </a:lnTo>
                    <a:lnTo>
                      <a:pt x="1630" y="7971"/>
                    </a:lnTo>
                    <a:lnTo>
                      <a:pt x="1575" y="7921"/>
                    </a:lnTo>
                    <a:lnTo>
                      <a:pt x="1758" y="7709"/>
                    </a:lnTo>
                    <a:lnTo>
                      <a:pt x="1969" y="7878"/>
                    </a:lnTo>
                    <a:lnTo>
                      <a:pt x="1801" y="8103"/>
                    </a:lnTo>
                    <a:close/>
                    <a:moveTo>
                      <a:pt x="2278" y="8413"/>
                    </a:moveTo>
                    <a:lnTo>
                      <a:pt x="2215" y="8379"/>
                    </a:lnTo>
                    <a:lnTo>
                      <a:pt x="2089" y="8300"/>
                    </a:lnTo>
                    <a:lnTo>
                      <a:pt x="2025" y="8258"/>
                    </a:lnTo>
                    <a:lnTo>
                      <a:pt x="2180" y="8019"/>
                    </a:lnTo>
                    <a:lnTo>
                      <a:pt x="2207" y="8040"/>
                    </a:lnTo>
                    <a:lnTo>
                      <a:pt x="2264" y="8078"/>
                    </a:lnTo>
                    <a:lnTo>
                      <a:pt x="2355" y="8128"/>
                    </a:lnTo>
                    <a:lnTo>
                      <a:pt x="2419" y="8160"/>
                    </a:lnTo>
                    <a:lnTo>
                      <a:pt x="2278" y="8413"/>
                    </a:lnTo>
                    <a:close/>
                    <a:moveTo>
                      <a:pt x="2799" y="8680"/>
                    </a:moveTo>
                    <a:lnTo>
                      <a:pt x="2734" y="8651"/>
                    </a:lnTo>
                    <a:lnTo>
                      <a:pt x="2597" y="8598"/>
                    </a:lnTo>
                    <a:lnTo>
                      <a:pt x="2532" y="8567"/>
                    </a:lnTo>
                    <a:lnTo>
                      <a:pt x="2658" y="8314"/>
                    </a:lnTo>
                    <a:lnTo>
                      <a:pt x="2722" y="8345"/>
                    </a:lnTo>
                    <a:lnTo>
                      <a:pt x="2848" y="8397"/>
                    </a:lnTo>
                    <a:lnTo>
                      <a:pt x="2911" y="8427"/>
                    </a:lnTo>
                    <a:lnTo>
                      <a:pt x="2799" y="8680"/>
                    </a:lnTo>
                    <a:close/>
                    <a:moveTo>
                      <a:pt x="3347" y="8863"/>
                    </a:moveTo>
                    <a:lnTo>
                      <a:pt x="3207" y="8820"/>
                    </a:lnTo>
                    <a:lnTo>
                      <a:pt x="3066" y="8778"/>
                    </a:lnTo>
                    <a:lnTo>
                      <a:pt x="3151" y="8511"/>
                    </a:lnTo>
                    <a:lnTo>
                      <a:pt x="3277" y="8554"/>
                    </a:lnTo>
                    <a:lnTo>
                      <a:pt x="3418" y="8596"/>
                    </a:lnTo>
                    <a:lnTo>
                      <a:pt x="3347" y="8863"/>
                    </a:lnTo>
                    <a:close/>
                    <a:moveTo>
                      <a:pt x="3924" y="8962"/>
                    </a:moveTo>
                    <a:lnTo>
                      <a:pt x="3776" y="8941"/>
                    </a:lnTo>
                    <a:lnTo>
                      <a:pt x="3642" y="8920"/>
                    </a:lnTo>
                    <a:lnTo>
                      <a:pt x="3699" y="8638"/>
                    </a:lnTo>
                    <a:lnTo>
                      <a:pt x="3832" y="8659"/>
                    </a:lnTo>
                    <a:lnTo>
                      <a:pt x="3966" y="8680"/>
                    </a:lnTo>
                    <a:lnTo>
                      <a:pt x="3924" y="8962"/>
                    </a:lnTo>
                    <a:close/>
                    <a:moveTo>
                      <a:pt x="4501" y="9004"/>
                    </a:moveTo>
                    <a:lnTo>
                      <a:pt x="4427" y="9004"/>
                    </a:lnTo>
                    <a:lnTo>
                      <a:pt x="4280" y="8999"/>
                    </a:lnTo>
                    <a:lnTo>
                      <a:pt x="4206" y="8989"/>
                    </a:lnTo>
                    <a:lnTo>
                      <a:pt x="4219" y="8709"/>
                    </a:lnTo>
                    <a:lnTo>
                      <a:pt x="4285" y="8710"/>
                    </a:lnTo>
                    <a:lnTo>
                      <a:pt x="4422" y="8720"/>
                    </a:lnTo>
                    <a:lnTo>
                      <a:pt x="4486" y="8722"/>
                    </a:lnTo>
                    <a:lnTo>
                      <a:pt x="4486" y="9004"/>
                    </a:lnTo>
                    <a:lnTo>
                      <a:pt x="4501" y="90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Rectangle 43"/>
              <p:cNvSpPr>
                <a:spLocks noChangeArrowheads="1"/>
              </p:cNvSpPr>
              <p:nvPr/>
            </p:nvSpPr>
            <p:spPr>
              <a:xfrm>
                <a:off x="5145" y="3806"/>
                <a:ext cx="471" cy="2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4"/>
              <p:cNvSpPr>
                <a:spLocks noEditPoints="1"/>
              </p:cNvSpPr>
              <p:nvPr/>
            </p:nvSpPr>
            <p:spPr>
              <a:xfrm>
                <a:off x="5122" y="3782"/>
                <a:ext cx="518" cy="277"/>
              </a:xfrm>
              <a:custGeom>
                <a:avLst/>
                <a:gdLst>
                  <a:gd name="T0" fmla="*/ 282 w 3109"/>
                  <a:gd name="T1" fmla="*/ 1379 h 1660"/>
                  <a:gd name="T2" fmla="*/ 2827 w 3109"/>
                  <a:gd name="T3" fmla="*/ 1379 h 1660"/>
                  <a:gd name="T4" fmla="*/ 2827 w 3109"/>
                  <a:gd name="T5" fmla="*/ 267 h 1660"/>
                  <a:gd name="T6" fmla="*/ 282 w 3109"/>
                  <a:gd name="T7" fmla="*/ 267 h 1660"/>
                  <a:gd name="T8" fmla="*/ 282 w 3109"/>
                  <a:gd name="T9" fmla="*/ 1379 h 1660"/>
                  <a:gd name="T10" fmla="*/ 3109 w 3109"/>
                  <a:gd name="T11" fmla="*/ 1660 h 1660"/>
                  <a:gd name="T12" fmla="*/ 0 w 3109"/>
                  <a:gd name="T13" fmla="*/ 1660 h 1660"/>
                  <a:gd name="T14" fmla="*/ 0 w 3109"/>
                  <a:gd name="T15" fmla="*/ 0 h 1660"/>
                  <a:gd name="T16" fmla="*/ 3109 w 3109"/>
                  <a:gd name="T17" fmla="*/ 0 h 1660"/>
                  <a:gd name="T18" fmla="*/ 3109 w 3109"/>
                  <a:gd name="T19" fmla="*/ 166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09" h="1660">
                    <a:moveTo>
                      <a:pt x="282" y="1379"/>
                    </a:moveTo>
                    <a:lnTo>
                      <a:pt x="2827" y="1379"/>
                    </a:lnTo>
                    <a:lnTo>
                      <a:pt x="2827" y="267"/>
                    </a:lnTo>
                    <a:lnTo>
                      <a:pt x="282" y="267"/>
                    </a:lnTo>
                    <a:lnTo>
                      <a:pt x="282" y="1379"/>
                    </a:lnTo>
                    <a:close/>
                    <a:moveTo>
                      <a:pt x="3109" y="1660"/>
                    </a:moveTo>
                    <a:lnTo>
                      <a:pt x="0" y="1660"/>
                    </a:lnTo>
                    <a:lnTo>
                      <a:pt x="0" y="0"/>
                    </a:lnTo>
                    <a:lnTo>
                      <a:pt x="3109" y="0"/>
                    </a:lnTo>
                    <a:lnTo>
                      <a:pt x="3109" y="166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45"/>
              <p:cNvSpPr/>
              <p:nvPr/>
            </p:nvSpPr>
            <p:spPr>
              <a:xfrm>
                <a:off x="5232" y="4043"/>
                <a:ext cx="295" cy="143"/>
              </a:xfrm>
              <a:custGeom>
                <a:avLst/>
                <a:gdLst>
                  <a:gd name="T0" fmla="*/ 1772 w 1772"/>
                  <a:gd name="T1" fmla="*/ 0 h 858"/>
                  <a:gd name="T2" fmla="*/ 0 w 1772"/>
                  <a:gd name="T3" fmla="*/ 0 h 858"/>
                  <a:gd name="T4" fmla="*/ 0 w 1772"/>
                  <a:gd name="T5" fmla="*/ 422 h 858"/>
                  <a:gd name="T6" fmla="*/ 1 w 1772"/>
                  <a:gd name="T7" fmla="*/ 466 h 858"/>
                  <a:gd name="T8" fmla="*/ 19 w 1772"/>
                  <a:gd name="T9" fmla="*/ 552 h 858"/>
                  <a:gd name="T10" fmla="*/ 53 w 1772"/>
                  <a:gd name="T11" fmla="*/ 630 h 858"/>
                  <a:gd name="T12" fmla="*/ 99 w 1772"/>
                  <a:gd name="T13" fmla="*/ 699 h 858"/>
                  <a:gd name="T14" fmla="*/ 160 w 1772"/>
                  <a:gd name="T15" fmla="*/ 759 h 858"/>
                  <a:gd name="T16" fmla="*/ 229 w 1772"/>
                  <a:gd name="T17" fmla="*/ 806 h 858"/>
                  <a:gd name="T18" fmla="*/ 307 w 1772"/>
                  <a:gd name="T19" fmla="*/ 839 h 858"/>
                  <a:gd name="T20" fmla="*/ 392 w 1772"/>
                  <a:gd name="T21" fmla="*/ 857 h 858"/>
                  <a:gd name="T22" fmla="*/ 436 w 1772"/>
                  <a:gd name="T23" fmla="*/ 858 h 858"/>
                  <a:gd name="T24" fmla="*/ 1322 w 1772"/>
                  <a:gd name="T25" fmla="*/ 858 h 858"/>
                  <a:gd name="T26" fmla="*/ 1367 w 1772"/>
                  <a:gd name="T27" fmla="*/ 857 h 858"/>
                  <a:gd name="T28" fmla="*/ 1452 w 1772"/>
                  <a:gd name="T29" fmla="*/ 839 h 858"/>
                  <a:gd name="T30" fmla="*/ 1530 w 1772"/>
                  <a:gd name="T31" fmla="*/ 806 h 858"/>
                  <a:gd name="T32" fmla="*/ 1599 w 1772"/>
                  <a:gd name="T33" fmla="*/ 759 h 858"/>
                  <a:gd name="T34" fmla="*/ 1659 w 1772"/>
                  <a:gd name="T35" fmla="*/ 699 h 858"/>
                  <a:gd name="T36" fmla="*/ 1706 w 1772"/>
                  <a:gd name="T37" fmla="*/ 630 h 858"/>
                  <a:gd name="T38" fmla="*/ 1740 w 1772"/>
                  <a:gd name="T39" fmla="*/ 552 h 858"/>
                  <a:gd name="T40" fmla="*/ 1757 w 1772"/>
                  <a:gd name="T41" fmla="*/ 466 h 858"/>
                  <a:gd name="T42" fmla="*/ 1759 w 1772"/>
                  <a:gd name="T43" fmla="*/ 422 h 858"/>
                  <a:gd name="T44" fmla="*/ 1759 w 1772"/>
                  <a:gd name="T45" fmla="*/ 0 h 858"/>
                  <a:gd name="T46" fmla="*/ 1772 w 1772"/>
                  <a:gd name="T47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2" h="858">
                    <a:moveTo>
                      <a:pt x="1772" y="0"/>
                    </a:moveTo>
                    <a:lnTo>
                      <a:pt x="0" y="0"/>
                    </a:lnTo>
                    <a:lnTo>
                      <a:pt x="0" y="422"/>
                    </a:lnTo>
                    <a:lnTo>
                      <a:pt x="1" y="466"/>
                    </a:lnTo>
                    <a:lnTo>
                      <a:pt x="19" y="552"/>
                    </a:lnTo>
                    <a:lnTo>
                      <a:pt x="53" y="630"/>
                    </a:lnTo>
                    <a:lnTo>
                      <a:pt x="99" y="699"/>
                    </a:lnTo>
                    <a:lnTo>
                      <a:pt x="160" y="759"/>
                    </a:lnTo>
                    <a:lnTo>
                      <a:pt x="229" y="806"/>
                    </a:lnTo>
                    <a:lnTo>
                      <a:pt x="307" y="839"/>
                    </a:lnTo>
                    <a:lnTo>
                      <a:pt x="392" y="857"/>
                    </a:lnTo>
                    <a:lnTo>
                      <a:pt x="436" y="858"/>
                    </a:lnTo>
                    <a:lnTo>
                      <a:pt x="1322" y="858"/>
                    </a:lnTo>
                    <a:lnTo>
                      <a:pt x="1367" y="857"/>
                    </a:lnTo>
                    <a:lnTo>
                      <a:pt x="1452" y="839"/>
                    </a:lnTo>
                    <a:lnTo>
                      <a:pt x="1530" y="806"/>
                    </a:lnTo>
                    <a:lnTo>
                      <a:pt x="1599" y="759"/>
                    </a:lnTo>
                    <a:lnTo>
                      <a:pt x="1659" y="699"/>
                    </a:lnTo>
                    <a:lnTo>
                      <a:pt x="1706" y="630"/>
                    </a:lnTo>
                    <a:lnTo>
                      <a:pt x="1740" y="552"/>
                    </a:lnTo>
                    <a:lnTo>
                      <a:pt x="1757" y="466"/>
                    </a:lnTo>
                    <a:lnTo>
                      <a:pt x="1759" y="422"/>
                    </a:lnTo>
                    <a:lnTo>
                      <a:pt x="1759" y="0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46"/>
              <p:cNvSpPr>
                <a:spLocks noEditPoints="1"/>
              </p:cNvSpPr>
              <p:nvPr/>
            </p:nvSpPr>
            <p:spPr>
              <a:xfrm>
                <a:off x="5211" y="4019"/>
                <a:ext cx="342" cy="190"/>
              </a:xfrm>
              <a:custGeom>
                <a:avLst/>
                <a:gdLst>
                  <a:gd name="T0" fmla="*/ 267 w 2054"/>
                  <a:gd name="T1" fmla="*/ 280 h 1139"/>
                  <a:gd name="T2" fmla="*/ 267 w 2054"/>
                  <a:gd name="T3" fmla="*/ 562 h 1139"/>
                  <a:gd name="T4" fmla="*/ 268 w 2054"/>
                  <a:gd name="T5" fmla="*/ 594 h 1139"/>
                  <a:gd name="T6" fmla="*/ 280 w 2054"/>
                  <a:gd name="T7" fmla="*/ 652 h 1139"/>
                  <a:gd name="T8" fmla="*/ 304 w 2054"/>
                  <a:gd name="T9" fmla="*/ 705 h 1139"/>
                  <a:gd name="T10" fmla="*/ 337 w 2054"/>
                  <a:gd name="T11" fmla="*/ 753 h 1139"/>
                  <a:gd name="T12" fmla="*/ 377 w 2054"/>
                  <a:gd name="T13" fmla="*/ 792 h 1139"/>
                  <a:gd name="T14" fmla="*/ 425 w 2054"/>
                  <a:gd name="T15" fmla="*/ 824 h 1139"/>
                  <a:gd name="T16" fmla="*/ 478 w 2054"/>
                  <a:gd name="T17" fmla="*/ 845 h 1139"/>
                  <a:gd name="T18" fmla="*/ 533 w 2054"/>
                  <a:gd name="T19" fmla="*/ 856 h 1139"/>
                  <a:gd name="T20" fmla="*/ 562 w 2054"/>
                  <a:gd name="T21" fmla="*/ 857 h 1139"/>
                  <a:gd name="T22" fmla="*/ 1448 w 2054"/>
                  <a:gd name="T23" fmla="*/ 857 h 1139"/>
                  <a:gd name="T24" fmla="*/ 1480 w 2054"/>
                  <a:gd name="T25" fmla="*/ 856 h 1139"/>
                  <a:gd name="T26" fmla="*/ 1539 w 2054"/>
                  <a:gd name="T27" fmla="*/ 844 h 1139"/>
                  <a:gd name="T28" fmla="*/ 1591 w 2054"/>
                  <a:gd name="T29" fmla="*/ 820 h 1139"/>
                  <a:gd name="T30" fmla="*/ 1639 w 2054"/>
                  <a:gd name="T31" fmla="*/ 788 h 1139"/>
                  <a:gd name="T32" fmla="*/ 1678 w 2054"/>
                  <a:gd name="T33" fmla="*/ 747 h 1139"/>
                  <a:gd name="T34" fmla="*/ 1710 w 2054"/>
                  <a:gd name="T35" fmla="*/ 699 h 1139"/>
                  <a:gd name="T36" fmla="*/ 1732 w 2054"/>
                  <a:gd name="T37" fmla="*/ 646 h 1139"/>
                  <a:gd name="T38" fmla="*/ 1742 w 2054"/>
                  <a:gd name="T39" fmla="*/ 590 h 1139"/>
                  <a:gd name="T40" fmla="*/ 1743 w 2054"/>
                  <a:gd name="T41" fmla="*/ 562 h 1139"/>
                  <a:gd name="T42" fmla="*/ 1743 w 2054"/>
                  <a:gd name="T43" fmla="*/ 280 h 1139"/>
                  <a:gd name="T44" fmla="*/ 267 w 2054"/>
                  <a:gd name="T45" fmla="*/ 280 h 1139"/>
                  <a:gd name="T46" fmla="*/ 1463 w 2054"/>
                  <a:gd name="T47" fmla="*/ 1139 h 1139"/>
                  <a:gd name="T48" fmla="*/ 577 w 2054"/>
                  <a:gd name="T49" fmla="*/ 1139 h 1139"/>
                  <a:gd name="T50" fmla="*/ 546 w 2054"/>
                  <a:gd name="T51" fmla="*/ 1138 h 1139"/>
                  <a:gd name="T52" fmla="*/ 487 w 2054"/>
                  <a:gd name="T53" fmla="*/ 1132 h 1139"/>
                  <a:gd name="T54" fmla="*/ 430 w 2054"/>
                  <a:gd name="T55" fmla="*/ 1120 h 1139"/>
                  <a:gd name="T56" fmla="*/ 376 w 2054"/>
                  <a:gd name="T57" fmla="*/ 1103 h 1139"/>
                  <a:gd name="T58" fmla="*/ 324 w 2054"/>
                  <a:gd name="T59" fmla="*/ 1080 h 1139"/>
                  <a:gd name="T60" fmla="*/ 275 w 2054"/>
                  <a:gd name="T61" fmla="*/ 1054 h 1139"/>
                  <a:gd name="T62" fmla="*/ 229 w 2054"/>
                  <a:gd name="T63" fmla="*/ 1022 h 1139"/>
                  <a:gd name="T64" fmla="*/ 186 w 2054"/>
                  <a:gd name="T65" fmla="*/ 986 h 1139"/>
                  <a:gd name="T66" fmla="*/ 147 w 2054"/>
                  <a:gd name="T67" fmla="*/ 946 h 1139"/>
                  <a:gd name="T68" fmla="*/ 113 w 2054"/>
                  <a:gd name="T69" fmla="*/ 904 h 1139"/>
                  <a:gd name="T70" fmla="*/ 82 w 2054"/>
                  <a:gd name="T71" fmla="*/ 857 h 1139"/>
                  <a:gd name="T72" fmla="*/ 56 w 2054"/>
                  <a:gd name="T73" fmla="*/ 808 h 1139"/>
                  <a:gd name="T74" fmla="*/ 33 w 2054"/>
                  <a:gd name="T75" fmla="*/ 757 h 1139"/>
                  <a:gd name="T76" fmla="*/ 18 w 2054"/>
                  <a:gd name="T77" fmla="*/ 703 h 1139"/>
                  <a:gd name="T78" fmla="*/ 6 w 2054"/>
                  <a:gd name="T79" fmla="*/ 647 h 1139"/>
                  <a:gd name="T80" fmla="*/ 0 w 2054"/>
                  <a:gd name="T81" fmla="*/ 590 h 1139"/>
                  <a:gd name="T82" fmla="*/ 0 w 2054"/>
                  <a:gd name="T83" fmla="*/ 562 h 1139"/>
                  <a:gd name="T84" fmla="*/ 0 w 2054"/>
                  <a:gd name="T85" fmla="*/ 0 h 1139"/>
                  <a:gd name="T86" fmla="*/ 2054 w 2054"/>
                  <a:gd name="T87" fmla="*/ 0 h 1139"/>
                  <a:gd name="T88" fmla="*/ 2054 w 2054"/>
                  <a:gd name="T89" fmla="*/ 562 h 1139"/>
                  <a:gd name="T90" fmla="*/ 2051 w 2054"/>
                  <a:gd name="T91" fmla="*/ 593 h 1139"/>
                  <a:gd name="T92" fmla="*/ 2043 w 2054"/>
                  <a:gd name="T93" fmla="*/ 651 h 1139"/>
                  <a:gd name="T94" fmla="*/ 2030 w 2054"/>
                  <a:gd name="T95" fmla="*/ 708 h 1139"/>
                  <a:gd name="T96" fmla="*/ 2011 w 2054"/>
                  <a:gd name="T97" fmla="*/ 762 h 1139"/>
                  <a:gd name="T98" fmla="*/ 1988 w 2054"/>
                  <a:gd name="T99" fmla="*/ 814 h 1139"/>
                  <a:gd name="T100" fmla="*/ 1961 w 2054"/>
                  <a:gd name="T101" fmla="*/ 864 h 1139"/>
                  <a:gd name="T102" fmla="*/ 1929 w 2054"/>
                  <a:gd name="T103" fmla="*/ 909 h 1139"/>
                  <a:gd name="T104" fmla="*/ 1893 w 2054"/>
                  <a:gd name="T105" fmla="*/ 952 h 1139"/>
                  <a:gd name="T106" fmla="*/ 1854 w 2054"/>
                  <a:gd name="T107" fmla="*/ 990 h 1139"/>
                  <a:gd name="T108" fmla="*/ 1811 w 2054"/>
                  <a:gd name="T109" fmla="*/ 1026 h 1139"/>
                  <a:gd name="T110" fmla="*/ 1764 w 2054"/>
                  <a:gd name="T111" fmla="*/ 1057 h 1139"/>
                  <a:gd name="T112" fmla="*/ 1715 w 2054"/>
                  <a:gd name="T113" fmla="*/ 1083 h 1139"/>
                  <a:gd name="T114" fmla="*/ 1663 w 2054"/>
                  <a:gd name="T115" fmla="*/ 1104 h 1139"/>
                  <a:gd name="T116" fmla="*/ 1608 w 2054"/>
                  <a:gd name="T117" fmla="*/ 1121 h 1139"/>
                  <a:gd name="T118" fmla="*/ 1551 w 2054"/>
                  <a:gd name="T119" fmla="*/ 1133 h 1139"/>
                  <a:gd name="T120" fmla="*/ 1492 w 2054"/>
                  <a:gd name="T121" fmla="*/ 1138 h 1139"/>
                  <a:gd name="T122" fmla="*/ 1463 w 2054"/>
                  <a:gd name="T123" fmla="*/ 1139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54" h="1139">
                    <a:moveTo>
                      <a:pt x="267" y="280"/>
                    </a:moveTo>
                    <a:lnTo>
                      <a:pt x="267" y="562"/>
                    </a:lnTo>
                    <a:lnTo>
                      <a:pt x="268" y="594"/>
                    </a:lnTo>
                    <a:lnTo>
                      <a:pt x="280" y="652"/>
                    </a:lnTo>
                    <a:lnTo>
                      <a:pt x="304" y="705"/>
                    </a:lnTo>
                    <a:lnTo>
                      <a:pt x="337" y="753"/>
                    </a:lnTo>
                    <a:lnTo>
                      <a:pt x="377" y="792"/>
                    </a:lnTo>
                    <a:lnTo>
                      <a:pt x="425" y="824"/>
                    </a:lnTo>
                    <a:lnTo>
                      <a:pt x="478" y="845"/>
                    </a:lnTo>
                    <a:lnTo>
                      <a:pt x="533" y="856"/>
                    </a:lnTo>
                    <a:lnTo>
                      <a:pt x="562" y="857"/>
                    </a:lnTo>
                    <a:lnTo>
                      <a:pt x="1448" y="857"/>
                    </a:lnTo>
                    <a:lnTo>
                      <a:pt x="1480" y="856"/>
                    </a:lnTo>
                    <a:lnTo>
                      <a:pt x="1539" y="844"/>
                    </a:lnTo>
                    <a:lnTo>
                      <a:pt x="1591" y="820"/>
                    </a:lnTo>
                    <a:lnTo>
                      <a:pt x="1639" y="788"/>
                    </a:lnTo>
                    <a:lnTo>
                      <a:pt x="1678" y="747"/>
                    </a:lnTo>
                    <a:lnTo>
                      <a:pt x="1710" y="699"/>
                    </a:lnTo>
                    <a:lnTo>
                      <a:pt x="1732" y="646"/>
                    </a:lnTo>
                    <a:lnTo>
                      <a:pt x="1742" y="590"/>
                    </a:lnTo>
                    <a:lnTo>
                      <a:pt x="1743" y="562"/>
                    </a:lnTo>
                    <a:lnTo>
                      <a:pt x="1743" y="280"/>
                    </a:lnTo>
                    <a:lnTo>
                      <a:pt x="267" y="280"/>
                    </a:lnTo>
                    <a:close/>
                    <a:moveTo>
                      <a:pt x="1463" y="1139"/>
                    </a:moveTo>
                    <a:lnTo>
                      <a:pt x="577" y="1139"/>
                    </a:lnTo>
                    <a:lnTo>
                      <a:pt x="546" y="1138"/>
                    </a:lnTo>
                    <a:lnTo>
                      <a:pt x="487" y="1132"/>
                    </a:lnTo>
                    <a:lnTo>
                      <a:pt x="430" y="1120"/>
                    </a:lnTo>
                    <a:lnTo>
                      <a:pt x="376" y="1103"/>
                    </a:lnTo>
                    <a:lnTo>
                      <a:pt x="324" y="1080"/>
                    </a:lnTo>
                    <a:lnTo>
                      <a:pt x="275" y="1054"/>
                    </a:lnTo>
                    <a:lnTo>
                      <a:pt x="229" y="1022"/>
                    </a:lnTo>
                    <a:lnTo>
                      <a:pt x="186" y="986"/>
                    </a:lnTo>
                    <a:lnTo>
                      <a:pt x="147" y="946"/>
                    </a:lnTo>
                    <a:lnTo>
                      <a:pt x="113" y="904"/>
                    </a:lnTo>
                    <a:lnTo>
                      <a:pt x="82" y="857"/>
                    </a:lnTo>
                    <a:lnTo>
                      <a:pt x="56" y="808"/>
                    </a:lnTo>
                    <a:lnTo>
                      <a:pt x="33" y="757"/>
                    </a:lnTo>
                    <a:lnTo>
                      <a:pt x="18" y="703"/>
                    </a:lnTo>
                    <a:lnTo>
                      <a:pt x="6" y="647"/>
                    </a:lnTo>
                    <a:lnTo>
                      <a:pt x="0" y="590"/>
                    </a:lnTo>
                    <a:lnTo>
                      <a:pt x="0" y="562"/>
                    </a:lnTo>
                    <a:lnTo>
                      <a:pt x="0" y="0"/>
                    </a:lnTo>
                    <a:lnTo>
                      <a:pt x="2054" y="0"/>
                    </a:lnTo>
                    <a:lnTo>
                      <a:pt x="2054" y="562"/>
                    </a:lnTo>
                    <a:lnTo>
                      <a:pt x="2051" y="593"/>
                    </a:lnTo>
                    <a:lnTo>
                      <a:pt x="2043" y="651"/>
                    </a:lnTo>
                    <a:lnTo>
                      <a:pt x="2030" y="708"/>
                    </a:lnTo>
                    <a:lnTo>
                      <a:pt x="2011" y="762"/>
                    </a:lnTo>
                    <a:lnTo>
                      <a:pt x="1988" y="814"/>
                    </a:lnTo>
                    <a:lnTo>
                      <a:pt x="1961" y="864"/>
                    </a:lnTo>
                    <a:lnTo>
                      <a:pt x="1929" y="909"/>
                    </a:lnTo>
                    <a:lnTo>
                      <a:pt x="1893" y="952"/>
                    </a:lnTo>
                    <a:lnTo>
                      <a:pt x="1854" y="990"/>
                    </a:lnTo>
                    <a:lnTo>
                      <a:pt x="1811" y="1026"/>
                    </a:lnTo>
                    <a:lnTo>
                      <a:pt x="1764" y="1057"/>
                    </a:lnTo>
                    <a:lnTo>
                      <a:pt x="1715" y="1083"/>
                    </a:lnTo>
                    <a:lnTo>
                      <a:pt x="1663" y="1104"/>
                    </a:lnTo>
                    <a:lnTo>
                      <a:pt x="1608" y="1121"/>
                    </a:lnTo>
                    <a:lnTo>
                      <a:pt x="1551" y="1133"/>
                    </a:lnTo>
                    <a:lnTo>
                      <a:pt x="1492" y="1138"/>
                    </a:lnTo>
                    <a:lnTo>
                      <a:pt x="1463" y="113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47"/>
              <p:cNvSpPr/>
              <p:nvPr/>
            </p:nvSpPr>
            <p:spPr>
              <a:xfrm>
                <a:off x="4895" y="2732"/>
                <a:ext cx="970" cy="1072"/>
              </a:xfrm>
              <a:custGeom>
                <a:avLst/>
                <a:gdLst>
                  <a:gd name="T0" fmla="*/ 5818 w 5819"/>
                  <a:gd name="T1" fmla="*/ 2879 h 6432"/>
                  <a:gd name="T2" fmla="*/ 5794 w 5819"/>
                  <a:gd name="T3" fmla="*/ 2568 h 6432"/>
                  <a:gd name="T4" fmla="*/ 5741 w 5819"/>
                  <a:gd name="T5" fmla="*/ 2268 h 6432"/>
                  <a:gd name="T6" fmla="*/ 5657 w 5819"/>
                  <a:gd name="T7" fmla="*/ 1980 h 6432"/>
                  <a:gd name="T8" fmla="*/ 5548 w 5819"/>
                  <a:gd name="T9" fmla="*/ 1704 h 6432"/>
                  <a:gd name="T10" fmla="*/ 5412 w 5819"/>
                  <a:gd name="T11" fmla="*/ 1444 h 6432"/>
                  <a:gd name="T12" fmla="*/ 5252 w 5819"/>
                  <a:gd name="T13" fmla="*/ 1199 h 6432"/>
                  <a:gd name="T14" fmla="*/ 5071 w 5819"/>
                  <a:gd name="T15" fmla="*/ 972 h 6432"/>
                  <a:gd name="T16" fmla="*/ 4868 w 5819"/>
                  <a:gd name="T17" fmla="*/ 765 h 6432"/>
                  <a:gd name="T18" fmla="*/ 4646 w 5819"/>
                  <a:gd name="T19" fmla="*/ 580 h 6432"/>
                  <a:gd name="T20" fmla="*/ 4406 w 5819"/>
                  <a:gd name="T21" fmla="*/ 417 h 6432"/>
                  <a:gd name="T22" fmla="*/ 4151 w 5819"/>
                  <a:gd name="T23" fmla="*/ 279 h 6432"/>
                  <a:gd name="T24" fmla="*/ 3881 w 5819"/>
                  <a:gd name="T25" fmla="*/ 166 h 6432"/>
                  <a:gd name="T26" fmla="*/ 3598 w 5819"/>
                  <a:gd name="T27" fmla="*/ 81 h 6432"/>
                  <a:gd name="T28" fmla="*/ 3304 w 5819"/>
                  <a:gd name="T29" fmla="*/ 26 h 6432"/>
                  <a:gd name="T30" fmla="*/ 3000 w 5819"/>
                  <a:gd name="T31" fmla="*/ 0 h 6432"/>
                  <a:gd name="T32" fmla="*/ 2767 w 5819"/>
                  <a:gd name="T33" fmla="*/ 4 h 6432"/>
                  <a:gd name="T34" fmla="*/ 2567 w 5819"/>
                  <a:gd name="T35" fmla="*/ 20 h 6432"/>
                  <a:gd name="T36" fmla="*/ 2306 w 5819"/>
                  <a:gd name="T37" fmla="*/ 65 h 6432"/>
                  <a:gd name="T38" fmla="*/ 2052 w 5819"/>
                  <a:gd name="T39" fmla="*/ 132 h 6432"/>
                  <a:gd name="T40" fmla="*/ 1808 w 5819"/>
                  <a:gd name="T41" fmla="*/ 223 h 6432"/>
                  <a:gd name="T42" fmla="*/ 1574 w 5819"/>
                  <a:gd name="T43" fmla="*/ 335 h 6432"/>
                  <a:gd name="T44" fmla="*/ 1351 w 5819"/>
                  <a:gd name="T45" fmla="*/ 466 h 6432"/>
                  <a:gd name="T46" fmla="*/ 1140 w 5819"/>
                  <a:gd name="T47" fmla="*/ 617 h 6432"/>
                  <a:gd name="T48" fmla="*/ 944 w 5819"/>
                  <a:gd name="T49" fmla="*/ 785 h 6432"/>
                  <a:gd name="T50" fmla="*/ 763 w 5819"/>
                  <a:gd name="T51" fmla="*/ 970 h 6432"/>
                  <a:gd name="T52" fmla="*/ 598 w 5819"/>
                  <a:gd name="T53" fmla="*/ 1169 h 6432"/>
                  <a:gd name="T54" fmla="*/ 451 w 5819"/>
                  <a:gd name="T55" fmla="*/ 1384 h 6432"/>
                  <a:gd name="T56" fmla="*/ 322 w 5819"/>
                  <a:gd name="T57" fmla="*/ 1610 h 6432"/>
                  <a:gd name="T58" fmla="*/ 212 w 5819"/>
                  <a:gd name="T59" fmla="*/ 1849 h 6432"/>
                  <a:gd name="T60" fmla="*/ 125 w 5819"/>
                  <a:gd name="T61" fmla="*/ 2098 h 6432"/>
                  <a:gd name="T62" fmla="*/ 58 w 5819"/>
                  <a:gd name="T63" fmla="*/ 2356 h 6432"/>
                  <a:gd name="T64" fmla="*/ 16 w 5819"/>
                  <a:gd name="T65" fmla="*/ 2622 h 6432"/>
                  <a:gd name="T66" fmla="*/ 5 w 5819"/>
                  <a:gd name="T67" fmla="*/ 2759 h 6432"/>
                  <a:gd name="T68" fmla="*/ 1 w 5819"/>
                  <a:gd name="T69" fmla="*/ 3035 h 6432"/>
                  <a:gd name="T70" fmla="*/ 21 w 5819"/>
                  <a:gd name="T71" fmla="*/ 3302 h 6432"/>
                  <a:gd name="T72" fmla="*/ 62 w 5819"/>
                  <a:gd name="T73" fmla="*/ 3560 h 6432"/>
                  <a:gd name="T74" fmla="*/ 126 w 5819"/>
                  <a:gd name="T75" fmla="*/ 3810 h 6432"/>
                  <a:gd name="T76" fmla="*/ 210 w 5819"/>
                  <a:gd name="T77" fmla="*/ 4051 h 6432"/>
                  <a:gd name="T78" fmla="*/ 315 w 5819"/>
                  <a:gd name="T79" fmla="*/ 4282 h 6432"/>
                  <a:gd name="T80" fmla="*/ 439 w 5819"/>
                  <a:gd name="T81" fmla="*/ 4502 h 6432"/>
                  <a:gd name="T82" fmla="*/ 544 w 5819"/>
                  <a:gd name="T83" fmla="*/ 4660 h 6432"/>
                  <a:gd name="T84" fmla="*/ 672 w 5819"/>
                  <a:gd name="T85" fmla="*/ 4829 h 6432"/>
                  <a:gd name="T86" fmla="*/ 1010 w 5819"/>
                  <a:gd name="T87" fmla="*/ 5200 h 6432"/>
                  <a:gd name="T88" fmla="*/ 1214 w 5819"/>
                  <a:gd name="T89" fmla="*/ 5438 h 6432"/>
                  <a:gd name="T90" fmla="*/ 1307 w 5819"/>
                  <a:gd name="T91" fmla="*/ 5597 h 6432"/>
                  <a:gd name="T92" fmla="*/ 1382 w 5819"/>
                  <a:gd name="T93" fmla="*/ 5795 h 6432"/>
                  <a:gd name="T94" fmla="*/ 1435 w 5819"/>
                  <a:gd name="T95" fmla="*/ 6048 h 6432"/>
                  <a:gd name="T96" fmla="*/ 1486 w 5819"/>
                  <a:gd name="T97" fmla="*/ 6432 h 6432"/>
                  <a:gd name="T98" fmla="*/ 4342 w 5819"/>
                  <a:gd name="T99" fmla="*/ 6207 h 6432"/>
                  <a:gd name="T100" fmla="*/ 4379 w 5819"/>
                  <a:gd name="T101" fmla="*/ 5989 h 6432"/>
                  <a:gd name="T102" fmla="*/ 4447 w 5819"/>
                  <a:gd name="T103" fmla="*/ 5754 h 6432"/>
                  <a:gd name="T104" fmla="*/ 4535 w 5819"/>
                  <a:gd name="T105" fmla="*/ 5565 h 6432"/>
                  <a:gd name="T106" fmla="*/ 4642 w 5819"/>
                  <a:gd name="T107" fmla="*/ 5404 h 6432"/>
                  <a:gd name="T108" fmla="*/ 4869 w 5819"/>
                  <a:gd name="T109" fmla="*/ 5140 h 6432"/>
                  <a:gd name="T110" fmla="*/ 5150 w 5819"/>
                  <a:gd name="T111" fmla="*/ 4814 h 6432"/>
                  <a:gd name="T112" fmla="*/ 5284 w 5819"/>
                  <a:gd name="T113" fmla="*/ 4631 h 6432"/>
                  <a:gd name="T114" fmla="*/ 5459 w 5819"/>
                  <a:gd name="T115" fmla="*/ 4359 h 6432"/>
                  <a:gd name="T116" fmla="*/ 5643 w 5819"/>
                  <a:gd name="T117" fmla="*/ 3962 h 6432"/>
                  <a:gd name="T118" fmla="*/ 5764 w 5819"/>
                  <a:gd name="T119" fmla="*/ 3533 h 6432"/>
                  <a:gd name="T120" fmla="*/ 5818 w 5819"/>
                  <a:gd name="T121" fmla="*/ 3076 h 6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19" h="6432">
                    <a:moveTo>
                      <a:pt x="5819" y="2958"/>
                    </a:moveTo>
                    <a:lnTo>
                      <a:pt x="5818" y="2879"/>
                    </a:lnTo>
                    <a:lnTo>
                      <a:pt x="5810" y="2722"/>
                    </a:lnTo>
                    <a:lnTo>
                      <a:pt x="5794" y="2568"/>
                    </a:lnTo>
                    <a:lnTo>
                      <a:pt x="5771" y="2416"/>
                    </a:lnTo>
                    <a:lnTo>
                      <a:pt x="5741" y="2268"/>
                    </a:lnTo>
                    <a:lnTo>
                      <a:pt x="5703" y="2122"/>
                    </a:lnTo>
                    <a:lnTo>
                      <a:pt x="5657" y="1980"/>
                    </a:lnTo>
                    <a:lnTo>
                      <a:pt x="5606" y="1840"/>
                    </a:lnTo>
                    <a:lnTo>
                      <a:pt x="5548" y="1704"/>
                    </a:lnTo>
                    <a:lnTo>
                      <a:pt x="5483" y="1571"/>
                    </a:lnTo>
                    <a:lnTo>
                      <a:pt x="5412" y="1444"/>
                    </a:lnTo>
                    <a:lnTo>
                      <a:pt x="5336" y="1319"/>
                    </a:lnTo>
                    <a:lnTo>
                      <a:pt x="5252" y="1199"/>
                    </a:lnTo>
                    <a:lnTo>
                      <a:pt x="5165" y="1083"/>
                    </a:lnTo>
                    <a:lnTo>
                      <a:pt x="5071" y="972"/>
                    </a:lnTo>
                    <a:lnTo>
                      <a:pt x="4972" y="867"/>
                    </a:lnTo>
                    <a:lnTo>
                      <a:pt x="4868" y="765"/>
                    </a:lnTo>
                    <a:lnTo>
                      <a:pt x="4760" y="670"/>
                    </a:lnTo>
                    <a:lnTo>
                      <a:pt x="4646" y="580"/>
                    </a:lnTo>
                    <a:lnTo>
                      <a:pt x="4529" y="495"/>
                    </a:lnTo>
                    <a:lnTo>
                      <a:pt x="4406" y="417"/>
                    </a:lnTo>
                    <a:lnTo>
                      <a:pt x="4281" y="344"/>
                    </a:lnTo>
                    <a:lnTo>
                      <a:pt x="4151" y="279"/>
                    </a:lnTo>
                    <a:lnTo>
                      <a:pt x="4018" y="219"/>
                    </a:lnTo>
                    <a:lnTo>
                      <a:pt x="3881" y="166"/>
                    </a:lnTo>
                    <a:lnTo>
                      <a:pt x="3741" y="120"/>
                    </a:lnTo>
                    <a:lnTo>
                      <a:pt x="3598" y="81"/>
                    </a:lnTo>
                    <a:lnTo>
                      <a:pt x="3453" y="49"/>
                    </a:lnTo>
                    <a:lnTo>
                      <a:pt x="3304" y="26"/>
                    </a:lnTo>
                    <a:lnTo>
                      <a:pt x="3153" y="9"/>
                    </a:lnTo>
                    <a:lnTo>
                      <a:pt x="3000" y="0"/>
                    </a:lnTo>
                    <a:lnTo>
                      <a:pt x="2845" y="0"/>
                    </a:lnTo>
                    <a:lnTo>
                      <a:pt x="2767" y="4"/>
                    </a:lnTo>
                    <a:lnTo>
                      <a:pt x="2700" y="7"/>
                    </a:lnTo>
                    <a:lnTo>
                      <a:pt x="2567" y="20"/>
                    </a:lnTo>
                    <a:lnTo>
                      <a:pt x="2435" y="39"/>
                    </a:lnTo>
                    <a:lnTo>
                      <a:pt x="2306" y="65"/>
                    </a:lnTo>
                    <a:lnTo>
                      <a:pt x="2177" y="95"/>
                    </a:lnTo>
                    <a:lnTo>
                      <a:pt x="2052" y="132"/>
                    </a:lnTo>
                    <a:lnTo>
                      <a:pt x="1928" y="174"/>
                    </a:lnTo>
                    <a:lnTo>
                      <a:pt x="1808" y="223"/>
                    </a:lnTo>
                    <a:lnTo>
                      <a:pt x="1690" y="276"/>
                    </a:lnTo>
                    <a:lnTo>
                      <a:pt x="1574" y="335"/>
                    </a:lnTo>
                    <a:lnTo>
                      <a:pt x="1461" y="398"/>
                    </a:lnTo>
                    <a:lnTo>
                      <a:pt x="1351" y="466"/>
                    </a:lnTo>
                    <a:lnTo>
                      <a:pt x="1244" y="540"/>
                    </a:lnTo>
                    <a:lnTo>
                      <a:pt x="1140" y="617"/>
                    </a:lnTo>
                    <a:lnTo>
                      <a:pt x="1041" y="699"/>
                    </a:lnTo>
                    <a:lnTo>
                      <a:pt x="944" y="785"/>
                    </a:lnTo>
                    <a:lnTo>
                      <a:pt x="851" y="875"/>
                    </a:lnTo>
                    <a:lnTo>
                      <a:pt x="763" y="970"/>
                    </a:lnTo>
                    <a:lnTo>
                      <a:pt x="678" y="1068"/>
                    </a:lnTo>
                    <a:lnTo>
                      <a:pt x="598" y="1169"/>
                    </a:lnTo>
                    <a:lnTo>
                      <a:pt x="522" y="1275"/>
                    </a:lnTo>
                    <a:lnTo>
                      <a:pt x="451" y="1384"/>
                    </a:lnTo>
                    <a:lnTo>
                      <a:pt x="383" y="1495"/>
                    </a:lnTo>
                    <a:lnTo>
                      <a:pt x="322" y="1610"/>
                    </a:lnTo>
                    <a:lnTo>
                      <a:pt x="264" y="1729"/>
                    </a:lnTo>
                    <a:lnTo>
                      <a:pt x="212" y="1849"/>
                    </a:lnTo>
                    <a:lnTo>
                      <a:pt x="166" y="1972"/>
                    </a:lnTo>
                    <a:lnTo>
                      <a:pt x="125" y="2098"/>
                    </a:lnTo>
                    <a:lnTo>
                      <a:pt x="89" y="2226"/>
                    </a:lnTo>
                    <a:lnTo>
                      <a:pt x="58" y="2356"/>
                    </a:lnTo>
                    <a:lnTo>
                      <a:pt x="35" y="2488"/>
                    </a:lnTo>
                    <a:lnTo>
                      <a:pt x="16" y="2622"/>
                    </a:lnTo>
                    <a:lnTo>
                      <a:pt x="10" y="2690"/>
                    </a:lnTo>
                    <a:lnTo>
                      <a:pt x="5" y="2759"/>
                    </a:lnTo>
                    <a:lnTo>
                      <a:pt x="0" y="2898"/>
                    </a:lnTo>
                    <a:lnTo>
                      <a:pt x="1" y="3035"/>
                    </a:lnTo>
                    <a:lnTo>
                      <a:pt x="9" y="3169"/>
                    </a:lnTo>
                    <a:lnTo>
                      <a:pt x="21" y="3302"/>
                    </a:lnTo>
                    <a:lnTo>
                      <a:pt x="39" y="3431"/>
                    </a:lnTo>
                    <a:lnTo>
                      <a:pt x="62" y="3560"/>
                    </a:lnTo>
                    <a:lnTo>
                      <a:pt x="92" y="3687"/>
                    </a:lnTo>
                    <a:lnTo>
                      <a:pt x="126" y="3810"/>
                    </a:lnTo>
                    <a:lnTo>
                      <a:pt x="166" y="3933"/>
                    </a:lnTo>
                    <a:lnTo>
                      <a:pt x="210" y="4051"/>
                    </a:lnTo>
                    <a:lnTo>
                      <a:pt x="260" y="4168"/>
                    </a:lnTo>
                    <a:lnTo>
                      <a:pt x="315" y="4282"/>
                    </a:lnTo>
                    <a:lnTo>
                      <a:pt x="375" y="4394"/>
                    </a:lnTo>
                    <a:lnTo>
                      <a:pt x="439" y="4502"/>
                    </a:lnTo>
                    <a:lnTo>
                      <a:pt x="508" y="4608"/>
                    </a:lnTo>
                    <a:lnTo>
                      <a:pt x="544" y="4660"/>
                    </a:lnTo>
                    <a:lnTo>
                      <a:pt x="588" y="4721"/>
                    </a:lnTo>
                    <a:lnTo>
                      <a:pt x="672" y="4829"/>
                    </a:lnTo>
                    <a:lnTo>
                      <a:pt x="792" y="4972"/>
                    </a:lnTo>
                    <a:lnTo>
                      <a:pt x="1010" y="5200"/>
                    </a:lnTo>
                    <a:lnTo>
                      <a:pt x="1161" y="5367"/>
                    </a:lnTo>
                    <a:lnTo>
                      <a:pt x="1214" y="5438"/>
                    </a:lnTo>
                    <a:lnTo>
                      <a:pt x="1263" y="5514"/>
                    </a:lnTo>
                    <a:lnTo>
                      <a:pt x="1307" y="5597"/>
                    </a:lnTo>
                    <a:lnTo>
                      <a:pt x="1347" y="5690"/>
                    </a:lnTo>
                    <a:lnTo>
                      <a:pt x="1382" y="5795"/>
                    </a:lnTo>
                    <a:lnTo>
                      <a:pt x="1411" y="5913"/>
                    </a:lnTo>
                    <a:lnTo>
                      <a:pt x="1435" y="6048"/>
                    </a:lnTo>
                    <a:lnTo>
                      <a:pt x="1444" y="6123"/>
                    </a:lnTo>
                    <a:lnTo>
                      <a:pt x="1486" y="6432"/>
                    </a:lnTo>
                    <a:lnTo>
                      <a:pt x="4313" y="6432"/>
                    </a:lnTo>
                    <a:lnTo>
                      <a:pt x="4342" y="6207"/>
                    </a:lnTo>
                    <a:lnTo>
                      <a:pt x="4353" y="6129"/>
                    </a:lnTo>
                    <a:lnTo>
                      <a:pt x="4379" y="5989"/>
                    </a:lnTo>
                    <a:lnTo>
                      <a:pt x="4411" y="5864"/>
                    </a:lnTo>
                    <a:lnTo>
                      <a:pt x="4447" y="5754"/>
                    </a:lnTo>
                    <a:lnTo>
                      <a:pt x="4489" y="5654"/>
                    </a:lnTo>
                    <a:lnTo>
                      <a:pt x="4535" y="5565"/>
                    </a:lnTo>
                    <a:lnTo>
                      <a:pt x="4586" y="5482"/>
                    </a:lnTo>
                    <a:lnTo>
                      <a:pt x="4642" y="5404"/>
                    </a:lnTo>
                    <a:lnTo>
                      <a:pt x="4732" y="5292"/>
                    </a:lnTo>
                    <a:lnTo>
                      <a:pt x="4869" y="5140"/>
                    </a:lnTo>
                    <a:lnTo>
                      <a:pt x="5023" y="4968"/>
                    </a:lnTo>
                    <a:lnTo>
                      <a:pt x="5150" y="4814"/>
                    </a:lnTo>
                    <a:lnTo>
                      <a:pt x="5239" y="4696"/>
                    </a:lnTo>
                    <a:lnTo>
                      <a:pt x="5284" y="4631"/>
                    </a:lnTo>
                    <a:lnTo>
                      <a:pt x="5346" y="4543"/>
                    </a:lnTo>
                    <a:lnTo>
                      <a:pt x="5459" y="4359"/>
                    </a:lnTo>
                    <a:lnTo>
                      <a:pt x="5558" y="4166"/>
                    </a:lnTo>
                    <a:lnTo>
                      <a:pt x="5643" y="3962"/>
                    </a:lnTo>
                    <a:lnTo>
                      <a:pt x="5711" y="3751"/>
                    </a:lnTo>
                    <a:lnTo>
                      <a:pt x="5764" y="3533"/>
                    </a:lnTo>
                    <a:lnTo>
                      <a:pt x="5799" y="3307"/>
                    </a:lnTo>
                    <a:lnTo>
                      <a:pt x="5818" y="3076"/>
                    </a:lnTo>
                    <a:lnTo>
                      <a:pt x="5819" y="29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48"/>
              <p:cNvSpPr>
                <a:spLocks noEditPoints="1"/>
              </p:cNvSpPr>
              <p:nvPr/>
            </p:nvSpPr>
            <p:spPr>
              <a:xfrm>
                <a:off x="4872" y="2708"/>
                <a:ext cx="1016" cy="1121"/>
              </a:xfrm>
              <a:custGeom>
                <a:avLst/>
                <a:gdLst>
                  <a:gd name="T0" fmla="*/ 4372 w 6099"/>
                  <a:gd name="T1" fmla="*/ 6235 h 6728"/>
                  <a:gd name="T2" fmla="*/ 4597 w 6099"/>
                  <a:gd name="T3" fmla="*/ 5597 h 6728"/>
                  <a:gd name="T4" fmla="*/ 4904 w 6099"/>
                  <a:gd name="T5" fmla="*/ 5223 h 6728"/>
                  <a:gd name="T6" fmla="*/ 5326 w 6099"/>
                  <a:gd name="T7" fmla="*/ 4716 h 6728"/>
                  <a:gd name="T8" fmla="*/ 5661 w 6099"/>
                  <a:gd name="T9" fmla="*/ 4046 h 6728"/>
                  <a:gd name="T10" fmla="*/ 5816 w 6099"/>
                  <a:gd name="T11" fmla="*/ 3206 h 6728"/>
                  <a:gd name="T12" fmla="*/ 5794 w 6099"/>
                  <a:gd name="T13" fmla="*/ 2728 h 6728"/>
                  <a:gd name="T14" fmla="*/ 5663 w 6099"/>
                  <a:gd name="T15" fmla="*/ 2169 h 6728"/>
                  <a:gd name="T16" fmla="*/ 5428 w 6099"/>
                  <a:gd name="T17" fmla="*/ 1661 h 6728"/>
                  <a:gd name="T18" fmla="*/ 5102 w 6099"/>
                  <a:gd name="T19" fmla="*/ 1213 h 6728"/>
                  <a:gd name="T20" fmla="*/ 4696 w 6099"/>
                  <a:gd name="T21" fmla="*/ 840 h 6728"/>
                  <a:gd name="T22" fmla="*/ 4225 w 6099"/>
                  <a:gd name="T23" fmla="*/ 552 h 6728"/>
                  <a:gd name="T24" fmla="*/ 3697 w 6099"/>
                  <a:gd name="T25" fmla="*/ 363 h 6728"/>
                  <a:gd name="T26" fmla="*/ 3129 w 6099"/>
                  <a:gd name="T27" fmla="*/ 284 h 6728"/>
                  <a:gd name="T28" fmla="*/ 2715 w 6099"/>
                  <a:gd name="T29" fmla="*/ 301 h 6728"/>
                  <a:gd name="T30" fmla="*/ 2222 w 6099"/>
                  <a:gd name="T31" fmla="*/ 408 h 6728"/>
                  <a:gd name="T32" fmla="*/ 1766 w 6099"/>
                  <a:gd name="T33" fmla="*/ 599 h 6728"/>
                  <a:gd name="T34" fmla="*/ 1354 w 6099"/>
                  <a:gd name="T35" fmla="*/ 867 h 6728"/>
                  <a:gd name="T36" fmla="*/ 997 w 6099"/>
                  <a:gd name="T37" fmla="*/ 1202 h 6728"/>
                  <a:gd name="T38" fmla="*/ 701 w 6099"/>
                  <a:gd name="T39" fmla="*/ 1595 h 6728"/>
                  <a:gd name="T40" fmla="*/ 478 w 6099"/>
                  <a:gd name="T41" fmla="*/ 2039 h 6728"/>
                  <a:gd name="T42" fmla="*/ 335 w 6099"/>
                  <a:gd name="T43" fmla="*/ 2525 h 6728"/>
                  <a:gd name="T44" fmla="*/ 286 w 6099"/>
                  <a:gd name="T45" fmla="*/ 2909 h 6728"/>
                  <a:gd name="T46" fmla="*/ 298 w 6099"/>
                  <a:gd name="T47" fmla="*/ 3409 h 6728"/>
                  <a:gd name="T48" fmla="*/ 397 w 6099"/>
                  <a:gd name="T49" fmla="*/ 3894 h 6728"/>
                  <a:gd name="T50" fmla="*/ 576 w 6099"/>
                  <a:gd name="T51" fmla="*/ 4355 h 6728"/>
                  <a:gd name="T52" fmla="*/ 797 w 6099"/>
                  <a:gd name="T53" fmla="*/ 4730 h 6728"/>
                  <a:gd name="T54" fmla="*/ 1205 w 6099"/>
                  <a:gd name="T55" fmla="*/ 5209 h 6728"/>
                  <a:gd name="T56" fmla="*/ 1566 w 6099"/>
                  <a:gd name="T57" fmla="*/ 5661 h 6728"/>
                  <a:gd name="T58" fmla="*/ 1726 w 6099"/>
                  <a:gd name="T59" fmla="*/ 6249 h 6728"/>
                  <a:gd name="T60" fmla="*/ 1458 w 6099"/>
                  <a:gd name="T61" fmla="*/ 6291 h 6728"/>
                  <a:gd name="T62" fmla="*/ 1324 w 6099"/>
                  <a:gd name="T63" fmla="*/ 5809 h 6728"/>
                  <a:gd name="T64" fmla="*/ 1008 w 6099"/>
                  <a:gd name="T65" fmla="*/ 5420 h 6728"/>
                  <a:gd name="T66" fmla="*/ 634 w 6099"/>
                  <a:gd name="T67" fmla="*/ 4986 h 6728"/>
                  <a:gd name="T68" fmla="*/ 390 w 6099"/>
                  <a:gd name="T69" fmla="*/ 4612 h 6728"/>
                  <a:gd name="T70" fmla="*/ 171 w 6099"/>
                  <a:gd name="T71" fmla="*/ 4114 h 6728"/>
                  <a:gd name="T72" fmla="*/ 40 w 6099"/>
                  <a:gd name="T73" fmla="*/ 3584 h 6728"/>
                  <a:gd name="T74" fmla="*/ 0 w 6099"/>
                  <a:gd name="T75" fmla="*/ 3038 h 6728"/>
                  <a:gd name="T76" fmla="*/ 36 w 6099"/>
                  <a:gd name="T77" fmla="*/ 2618 h 6728"/>
                  <a:gd name="T78" fmla="*/ 175 w 6099"/>
                  <a:gd name="T79" fmla="*/ 2073 h 6728"/>
                  <a:gd name="T80" fmla="*/ 403 w 6099"/>
                  <a:gd name="T81" fmla="*/ 1572 h 6728"/>
                  <a:gd name="T82" fmla="*/ 711 w 6099"/>
                  <a:gd name="T83" fmla="*/ 1124 h 6728"/>
                  <a:gd name="T84" fmla="*/ 1089 w 6099"/>
                  <a:gd name="T85" fmla="*/ 736 h 6728"/>
                  <a:gd name="T86" fmla="*/ 1526 w 6099"/>
                  <a:gd name="T87" fmla="*/ 422 h 6728"/>
                  <a:gd name="T88" fmla="*/ 2016 w 6099"/>
                  <a:gd name="T89" fmla="*/ 188 h 6728"/>
                  <a:gd name="T90" fmla="*/ 2545 w 6099"/>
                  <a:gd name="T91" fmla="*/ 43 h 6728"/>
                  <a:gd name="T92" fmla="*/ 2975 w 6099"/>
                  <a:gd name="T93" fmla="*/ 0 h 6728"/>
                  <a:gd name="T94" fmla="*/ 3613 w 6099"/>
                  <a:gd name="T95" fmla="*/ 54 h 6728"/>
                  <a:gd name="T96" fmla="*/ 4207 w 6099"/>
                  <a:gd name="T97" fmla="*/ 233 h 6728"/>
                  <a:gd name="T98" fmla="*/ 4744 w 6099"/>
                  <a:gd name="T99" fmla="*/ 523 h 6728"/>
                  <a:gd name="T100" fmla="*/ 5210 w 6099"/>
                  <a:gd name="T101" fmla="*/ 914 h 6728"/>
                  <a:gd name="T102" fmla="*/ 5592 w 6099"/>
                  <a:gd name="T103" fmla="*/ 1387 h 6728"/>
                  <a:gd name="T104" fmla="*/ 5875 w 6099"/>
                  <a:gd name="T105" fmla="*/ 1933 h 6728"/>
                  <a:gd name="T106" fmla="*/ 6049 w 6099"/>
                  <a:gd name="T107" fmla="*/ 2535 h 6728"/>
                  <a:gd name="T108" fmla="*/ 6099 w 6099"/>
                  <a:gd name="T109" fmla="*/ 3099 h 6728"/>
                  <a:gd name="T110" fmla="*/ 5995 w 6099"/>
                  <a:gd name="T111" fmla="*/ 3914 h 6728"/>
                  <a:gd name="T112" fmla="*/ 5618 w 6099"/>
                  <a:gd name="T113" fmla="*/ 4772 h 6728"/>
                  <a:gd name="T114" fmla="*/ 5212 w 6099"/>
                  <a:gd name="T115" fmla="*/ 5299 h 6728"/>
                  <a:gd name="T116" fmla="*/ 4837 w 6099"/>
                  <a:gd name="T117" fmla="*/ 5749 h 6728"/>
                  <a:gd name="T118" fmla="*/ 4651 w 6099"/>
                  <a:gd name="T119" fmla="*/ 6281 h 6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99" h="6728">
                    <a:moveTo>
                      <a:pt x="1753" y="6446"/>
                    </a:moveTo>
                    <a:lnTo>
                      <a:pt x="4342" y="6446"/>
                    </a:lnTo>
                    <a:lnTo>
                      <a:pt x="4355" y="6348"/>
                    </a:lnTo>
                    <a:lnTo>
                      <a:pt x="4372" y="6235"/>
                    </a:lnTo>
                    <a:lnTo>
                      <a:pt x="4414" y="6037"/>
                    </a:lnTo>
                    <a:lnTo>
                      <a:pt x="4466" y="5868"/>
                    </a:lnTo>
                    <a:lnTo>
                      <a:pt x="4527" y="5724"/>
                    </a:lnTo>
                    <a:lnTo>
                      <a:pt x="4597" y="5597"/>
                    </a:lnTo>
                    <a:lnTo>
                      <a:pt x="4675" y="5483"/>
                    </a:lnTo>
                    <a:lnTo>
                      <a:pt x="4762" y="5378"/>
                    </a:lnTo>
                    <a:lnTo>
                      <a:pt x="4854" y="5275"/>
                    </a:lnTo>
                    <a:lnTo>
                      <a:pt x="4904" y="5223"/>
                    </a:lnTo>
                    <a:lnTo>
                      <a:pt x="5001" y="5117"/>
                    </a:lnTo>
                    <a:lnTo>
                      <a:pt x="5157" y="4939"/>
                    </a:lnTo>
                    <a:lnTo>
                      <a:pt x="5268" y="4798"/>
                    </a:lnTo>
                    <a:lnTo>
                      <a:pt x="5326" y="4716"/>
                    </a:lnTo>
                    <a:lnTo>
                      <a:pt x="5385" y="4625"/>
                    </a:lnTo>
                    <a:lnTo>
                      <a:pt x="5493" y="4439"/>
                    </a:lnTo>
                    <a:lnTo>
                      <a:pt x="5584" y="4246"/>
                    </a:lnTo>
                    <a:lnTo>
                      <a:pt x="5661" y="4046"/>
                    </a:lnTo>
                    <a:lnTo>
                      <a:pt x="5724" y="3841"/>
                    </a:lnTo>
                    <a:lnTo>
                      <a:pt x="5770" y="3633"/>
                    </a:lnTo>
                    <a:lnTo>
                      <a:pt x="5801" y="3421"/>
                    </a:lnTo>
                    <a:lnTo>
                      <a:pt x="5816" y="3206"/>
                    </a:lnTo>
                    <a:lnTo>
                      <a:pt x="5818" y="3099"/>
                    </a:lnTo>
                    <a:lnTo>
                      <a:pt x="5817" y="3024"/>
                    </a:lnTo>
                    <a:lnTo>
                      <a:pt x="5810" y="2875"/>
                    </a:lnTo>
                    <a:lnTo>
                      <a:pt x="5794" y="2728"/>
                    </a:lnTo>
                    <a:lnTo>
                      <a:pt x="5772" y="2585"/>
                    </a:lnTo>
                    <a:lnTo>
                      <a:pt x="5743" y="2444"/>
                    </a:lnTo>
                    <a:lnTo>
                      <a:pt x="5707" y="2305"/>
                    </a:lnTo>
                    <a:lnTo>
                      <a:pt x="5663" y="2169"/>
                    </a:lnTo>
                    <a:lnTo>
                      <a:pt x="5614" y="2037"/>
                    </a:lnTo>
                    <a:lnTo>
                      <a:pt x="5558" y="1908"/>
                    </a:lnTo>
                    <a:lnTo>
                      <a:pt x="5497" y="1782"/>
                    </a:lnTo>
                    <a:lnTo>
                      <a:pt x="5428" y="1661"/>
                    </a:lnTo>
                    <a:lnTo>
                      <a:pt x="5355" y="1542"/>
                    </a:lnTo>
                    <a:lnTo>
                      <a:pt x="5276" y="1429"/>
                    </a:lnTo>
                    <a:lnTo>
                      <a:pt x="5192" y="1319"/>
                    </a:lnTo>
                    <a:lnTo>
                      <a:pt x="5102" y="1213"/>
                    </a:lnTo>
                    <a:lnTo>
                      <a:pt x="5007" y="1112"/>
                    </a:lnTo>
                    <a:lnTo>
                      <a:pt x="4908" y="1016"/>
                    </a:lnTo>
                    <a:lnTo>
                      <a:pt x="4805" y="925"/>
                    </a:lnTo>
                    <a:lnTo>
                      <a:pt x="4696" y="840"/>
                    </a:lnTo>
                    <a:lnTo>
                      <a:pt x="4584" y="760"/>
                    </a:lnTo>
                    <a:lnTo>
                      <a:pt x="4468" y="685"/>
                    </a:lnTo>
                    <a:lnTo>
                      <a:pt x="4348" y="615"/>
                    </a:lnTo>
                    <a:lnTo>
                      <a:pt x="4225" y="552"/>
                    </a:lnTo>
                    <a:lnTo>
                      <a:pt x="4097" y="495"/>
                    </a:lnTo>
                    <a:lnTo>
                      <a:pt x="3967" y="444"/>
                    </a:lnTo>
                    <a:lnTo>
                      <a:pt x="3833" y="400"/>
                    </a:lnTo>
                    <a:lnTo>
                      <a:pt x="3697" y="363"/>
                    </a:lnTo>
                    <a:lnTo>
                      <a:pt x="3559" y="332"/>
                    </a:lnTo>
                    <a:lnTo>
                      <a:pt x="3418" y="309"/>
                    </a:lnTo>
                    <a:lnTo>
                      <a:pt x="3274" y="292"/>
                    </a:lnTo>
                    <a:lnTo>
                      <a:pt x="3129" y="284"/>
                    </a:lnTo>
                    <a:lnTo>
                      <a:pt x="2981" y="283"/>
                    </a:lnTo>
                    <a:lnTo>
                      <a:pt x="2907" y="285"/>
                    </a:lnTo>
                    <a:lnTo>
                      <a:pt x="2843" y="289"/>
                    </a:lnTo>
                    <a:lnTo>
                      <a:pt x="2715" y="301"/>
                    </a:lnTo>
                    <a:lnTo>
                      <a:pt x="2589" y="320"/>
                    </a:lnTo>
                    <a:lnTo>
                      <a:pt x="2464" y="344"/>
                    </a:lnTo>
                    <a:lnTo>
                      <a:pt x="2343" y="373"/>
                    </a:lnTo>
                    <a:lnTo>
                      <a:pt x="2222" y="408"/>
                    </a:lnTo>
                    <a:lnTo>
                      <a:pt x="2104" y="448"/>
                    </a:lnTo>
                    <a:lnTo>
                      <a:pt x="1989" y="494"/>
                    </a:lnTo>
                    <a:lnTo>
                      <a:pt x="1876" y="544"/>
                    </a:lnTo>
                    <a:lnTo>
                      <a:pt x="1766" y="599"/>
                    </a:lnTo>
                    <a:lnTo>
                      <a:pt x="1658" y="659"/>
                    </a:lnTo>
                    <a:lnTo>
                      <a:pt x="1554" y="725"/>
                    </a:lnTo>
                    <a:lnTo>
                      <a:pt x="1452" y="793"/>
                    </a:lnTo>
                    <a:lnTo>
                      <a:pt x="1354" y="867"/>
                    </a:lnTo>
                    <a:lnTo>
                      <a:pt x="1259" y="944"/>
                    </a:lnTo>
                    <a:lnTo>
                      <a:pt x="1169" y="1027"/>
                    </a:lnTo>
                    <a:lnTo>
                      <a:pt x="1080" y="1112"/>
                    </a:lnTo>
                    <a:lnTo>
                      <a:pt x="997" y="1202"/>
                    </a:lnTo>
                    <a:lnTo>
                      <a:pt x="917" y="1295"/>
                    </a:lnTo>
                    <a:lnTo>
                      <a:pt x="841" y="1392"/>
                    </a:lnTo>
                    <a:lnTo>
                      <a:pt x="769" y="1492"/>
                    </a:lnTo>
                    <a:lnTo>
                      <a:pt x="701" y="1595"/>
                    </a:lnTo>
                    <a:lnTo>
                      <a:pt x="638" y="1702"/>
                    </a:lnTo>
                    <a:lnTo>
                      <a:pt x="580" y="1812"/>
                    </a:lnTo>
                    <a:lnTo>
                      <a:pt x="526" y="1924"/>
                    </a:lnTo>
                    <a:lnTo>
                      <a:pt x="478" y="2039"/>
                    </a:lnTo>
                    <a:lnTo>
                      <a:pt x="434" y="2157"/>
                    </a:lnTo>
                    <a:lnTo>
                      <a:pt x="395" y="2277"/>
                    </a:lnTo>
                    <a:lnTo>
                      <a:pt x="363" y="2399"/>
                    </a:lnTo>
                    <a:lnTo>
                      <a:pt x="335" y="2525"/>
                    </a:lnTo>
                    <a:lnTo>
                      <a:pt x="313" y="2651"/>
                    </a:lnTo>
                    <a:lnTo>
                      <a:pt x="296" y="2780"/>
                    </a:lnTo>
                    <a:lnTo>
                      <a:pt x="291" y="2845"/>
                    </a:lnTo>
                    <a:lnTo>
                      <a:pt x="286" y="2909"/>
                    </a:lnTo>
                    <a:lnTo>
                      <a:pt x="280" y="3034"/>
                    </a:lnTo>
                    <a:lnTo>
                      <a:pt x="282" y="3160"/>
                    </a:lnTo>
                    <a:lnTo>
                      <a:pt x="288" y="3285"/>
                    </a:lnTo>
                    <a:lnTo>
                      <a:pt x="298" y="3409"/>
                    </a:lnTo>
                    <a:lnTo>
                      <a:pt x="315" y="3532"/>
                    </a:lnTo>
                    <a:lnTo>
                      <a:pt x="337" y="3655"/>
                    </a:lnTo>
                    <a:lnTo>
                      <a:pt x="365" y="3775"/>
                    </a:lnTo>
                    <a:lnTo>
                      <a:pt x="397" y="3894"/>
                    </a:lnTo>
                    <a:lnTo>
                      <a:pt x="434" y="4012"/>
                    </a:lnTo>
                    <a:lnTo>
                      <a:pt x="477" y="4128"/>
                    </a:lnTo>
                    <a:lnTo>
                      <a:pt x="524" y="4242"/>
                    </a:lnTo>
                    <a:lnTo>
                      <a:pt x="576" y="4355"/>
                    </a:lnTo>
                    <a:lnTo>
                      <a:pt x="634" y="4465"/>
                    </a:lnTo>
                    <a:lnTo>
                      <a:pt x="695" y="4573"/>
                    </a:lnTo>
                    <a:lnTo>
                      <a:pt x="762" y="4678"/>
                    </a:lnTo>
                    <a:lnTo>
                      <a:pt x="797" y="4730"/>
                    </a:lnTo>
                    <a:lnTo>
                      <a:pt x="854" y="4807"/>
                    </a:lnTo>
                    <a:lnTo>
                      <a:pt x="965" y="4942"/>
                    </a:lnTo>
                    <a:lnTo>
                      <a:pt x="1117" y="5112"/>
                    </a:lnTo>
                    <a:lnTo>
                      <a:pt x="1205" y="5209"/>
                    </a:lnTo>
                    <a:lnTo>
                      <a:pt x="1298" y="5302"/>
                    </a:lnTo>
                    <a:lnTo>
                      <a:pt x="1424" y="5443"/>
                    </a:lnTo>
                    <a:lnTo>
                      <a:pt x="1499" y="5545"/>
                    </a:lnTo>
                    <a:lnTo>
                      <a:pt x="1566" y="5661"/>
                    </a:lnTo>
                    <a:lnTo>
                      <a:pt x="1624" y="5797"/>
                    </a:lnTo>
                    <a:lnTo>
                      <a:pt x="1673" y="5955"/>
                    </a:lnTo>
                    <a:lnTo>
                      <a:pt x="1711" y="6142"/>
                    </a:lnTo>
                    <a:lnTo>
                      <a:pt x="1726" y="6249"/>
                    </a:lnTo>
                    <a:lnTo>
                      <a:pt x="1753" y="6446"/>
                    </a:lnTo>
                    <a:close/>
                    <a:moveTo>
                      <a:pt x="4595" y="6728"/>
                    </a:moveTo>
                    <a:lnTo>
                      <a:pt x="1515" y="6728"/>
                    </a:lnTo>
                    <a:lnTo>
                      <a:pt x="1458" y="6291"/>
                    </a:lnTo>
                    <a:lnTo>
                      <a:pt x="1444" y="6202"/>
                    </a:lnTo>
                    <a:lnTo>
                      <a:pt x="1411" y="6048"/>
                    </a:lnTo>
                    <a:lnTo>
                      <a:pt x="1371" y="5919"/>
                    </a:lnTo>
                    <a:lnTo>
                      <a:pt x="1324" y="5809"/>
                    </a:lnTo>
                    <a:lnTo>
                      <a:pt x="1268" y="5714"/>
                    </a:lnTo>
                    <a:lnTo>
                      <a:pt x="1205" y="5629"/>
                    </a:lnTo>
                    <a:lnTo>
                      <a:pt x="1095" y="5506"/>
                    </a:lnTo>
                    <a:lnTo>
                      <a:pt x="1008" y="5420"/>
                    </a:lnTo>
                    <a:lnTo>
                      <a:pt x="960" y="5371"/>
                    </a:lnTo>
                    <a:lnTo>
                      <a:pt x="860" y="5263"/>
                    </a:lnTo>
                    <a:lnTo>
                      <a:pt x="751" y="5136"/>
                    </a:lnTo>
                    <a:lnTo>
                      <a:pt x="634" y="4986"/>
                    </a:lnTo>
                    <a:lnTo>
                      <a:pt x="572" y="4899"/>
                    </a:lnTo>
                    <a:lnTo>
                      <a:pt x="533" y="4844"/>
                    </a:lnTo>
                    <a:lnTo>
                      <a:pt x="459" y="4729"/>
                    </a:lnTo>
                    <a:lnTo>
                      <a:pt x="390" y="4612"/>
                    </a:lnTo>
                    <a:lnTo>
                      <a:pt x="328" y="4491"/>
                    </a:lnTo>
                    <a:lnTo>
                      <a:pt x="270" y="4368"/>
                    </a:lnTo>
                    <a:lnTo>
                      <a:pt x="217" y="4241"/>
                    </a:lnTo>
                    <a:lnTo>
                      <a:pt x="171" y="4114"/>
                    </a:lnTo>
                    <a:lnTo>
                      <a:pt x="130" y="3984"/>
                    </a:lnTo>
                    <a:lnTo>
                      <a:pt x="94" y="3852"/>
                    </a:lnTo>
                    <a:lnTo>
                      <a:pt x="64" y="3718"/>
                    </a:lnTo>
                    <a:lnTo>
                      <a:pt x="40" y="3584"/>
                    </a:lnTo>
                    <a:lnTo>
                      <a:pt x="21" y="3448"/>
                    </a:lnTo>
                    <a:lnTo>
                      <a:pt x="8" y="3312"/>
                    </a:lnTo>
                    <a:lnTo>
                      <a:pt x="1" y="3175"/>
                    </a:lnTo>
                    <a:lnTo>
                      <a:pt x="0" y="3038"/>
                    </a:lnTo>
                    <a:lnTo>
                      <a:pt x="4" y="2899"/>
                    </a:lnTo>
                    <a:lnTo>
                      <a:pt x="9" y="2831"/>
                    </a:lnTo>
                    <a:lnTo>
                      <a:pt x="17" y="2759"/>
                    </a:lnTo>
                    <a:lnTo>
                      <a:pt x="36" y="2618"/>
                    </a:lnTo>
                    <a:lnTo>
                      <a:pt x="62" y="2478"/>
                    </a:lnTo>
                    <a:lnTo>
                      <a:pt x="94" y="2340"/>
                    </a:lnTo>
                    <a:lnTo>
                      <a:pt x="132" y="2205"/>
                    </a:lnTo>
                    <a:lnTo>
                      <a:pt x="175" y="2073"/>
                    </a:lnTo>
                    <a:lnTo>
                      <a:pt x="224" y="1943"/>
                    </a:lnTo>
                    <a:lnTo>
                      <a:pt x="278" y="1817"/>
                    </a:lnTo>
                    <a:lnTo>
                      <a:pt x="337" y="1692"/>
                    </a:lnTo>
                    <a:lnTo>
                      <a:pt x="403" y="1572"/>
                    </a:lnTo>
                    <a:lnTo>
                      <a:pt x="472" y="1454"/>
                    </a:lnTo>
                    <a:lnTo>
                      <a:pt x="547" y="1340"/>
                    </a:lnTo>
                    <a:lnTo>
                      <a:pt x="626" y="1230"/>
                    </a:lnTo>
                    <a:lnTo>
                      <a:pt x="711" y="1124"/>
                    </a:lnTo>
                    <a:lnTo>
                      <a:pt x="798" y="1020"/>
                    </a:lnTo>
                    <a:lnTo>
                      <a:pt x="891" y="922"/>
                    </a:lnTo>
                    <a:lnTo>
                      <a:pt x="988" y="827"/>
                    </a:lnTo>
                    <a:lnTo>
                      <a:pt x="1089" y="736"/>
                    </a:lnTo>
                    <a:lnTo>
                      <a:pt x="1193" y="651"/>
                    </a:lnTo>
                    <a:lnTo>
                      <a:pt x="1301" y="570"/>
                    </a:lnTo>
                    <a:lnTo>
                      <a:pt x="1412" y="493"/>
                    </a:lnTo>
                    <a:lnTo>
                      <a:pt x="1526" y="422"/>
                    </a:lnTo>
                    <a:lnTo>
                      <a:pt x="1644" y="356"/>
                    </a:lnTo>
                    <a:lnTo>
                      <a:pt x="1766" y="293"/>
                    </a:lnTo>
                    <a:lnTo>
                      <a:pt x="1889" y="237"/>
                    </a:lnTo>
                    <a:lnTo>
                      <a:pt x="2016" y="188"/>
                    </a:lnTo>
                    <a:lnTo>
                      <a:pt x="2144" y="142"/>
                    </a:lnTo>
                    <a:lnTo>
                      <a:pt x="2276" y="103"/>
                    </a:lnTo>
                    <a:lnTo>
                      <a:pt x="2409" y="71"/>
                    </a:lnTo>
                    <a:lnTo>
                      <a:pt x="2545" y="43"/>
                    </a:lnTo>
                    <a:lnTo>
                      <a:pt x="2682" y="22"/>
                    </a:lnTo>
                    <a:lnTo>
                      <a:pt x="2823" y="8"/>
                    </a:lnTo>
                    <a:lnTo>
                      <a:pt x="2892" y="3"/>
                    </a:lnTo>
                    <a:lnTo>
                      <a:pt x="2975" y="0"/>
                    </a:lnTo>
                    <a:lnTo>
                      <a:pt x="3138" y="1"/>
                    </a:lnTo>
                    <a:lnTo>
                      <a:pt x="3298" y="11"/>
                    </a:lnTo>
                    <a:lnTo>
                      <a:pt x="3457" y="28"/>
                    </a:lnTo>
                    <a:lnTo>
                      <a:pt x="3613" y="54"/>
                    </a:lnTo>
                    <a:lnTo>
                      <a:pt x="3766" y="88"/>
                    </a:lnTo>
                    <a:lnTo>
                      <a:pt x="3917" y="129"/>
                    </a:lnTo>
                    <a:lnTo>
                      <a:pt x="4063" y="177"/>
                    </a:lnTo>
                    <a:lnTo>
                      <a:pt x="4207" y="233"/>
                    </a:lnTo>
                    <a:lnTo>
                      <a:pt x="4347" y="295"/>
                    </a:lnTo>
                    <a:lnTo>
                      <a:pt x="4483" y="365"/>
                    </a:lnTo>
                    <a:lnTo>
                      <a:pt x="4616" y="441"/>
                    </a:lnTo>
                    <a:lnTo>
                      <a:pt x="4744" y="523"/>
                    </a:lnTo>
                    <a:lnTo>
                      <a:pt x="4867" y="613"/>
                    </a:lnTo>
                    <a:lnTo>
                      <a:pt x="4986" y="707"/>
                    </a:lnTo>
                    <a:lnTo>
                      <a:pt x="5100" y="807"/>
                    </a:lnTo>
                    <a:lnTo>
                      <a:pt x="5210" y="914"/>
                    </a:lnTo>
                    <a:lnTo>
                      <a:pt x="5313" y="1024"/>
                    </a:lnTo>
                    <a:lnTo>
                      <a:pt x="5411" y="1141"/>
                    </a:lnTo>
                    <a:lnTo>
                      <a:pt x="5504" y="1262"/>
                    </a:lnTo>
                    <a:lnTo>
                      <a:pt x="5592" y="1387"/>
                    </a:lnTo>
                    <a:lnTo>
                      <a:pt x="5672" y="1517"/>
                    </a:lnTo>
                    <a:lnTo>
                      <a:pt x="5747" y="1652"/>
                    </a:lnTo>
                    <a:lnTo>
                      <a:pt x="5814" y="1790"/>
                    </a:lnTo>
                    <a:lnTo>
                      <a:pt x="5875" y="1933"/>
                    </a:lnTo>
                    <a:lnTo>
                      <a:pt x="5930" y="2078"/>
                    </a:lnTo>
                    <a:lnTo>
                      <a:pt x="5977" y="2227"/>
                    </a:lnTo>
                    <a:lnTo>
                      <a:pt x="6017" y="2379"/>
                    </a:lnTo>
                    <a:lnTo>
                      <a:pt x="6049" y="2535"/>
                    </a:lnTo>
                    <a:lnTo>
                      <a:pt x="6074" y="2693"/>
                    </a:lnTo>
                    <a:lnTo>
                      <a:pt x="6091" y="2853"/>
                    </a:lnTo>
                    <a:lnTo>
                      <a:pt x="6099" y="3016"/>
                    </a:lnTo>
                    <a:lnTo>
                      <a:pt x="6099" y="3099"/>
                    </a:lnTo>
                    <a:lnTo>
                      <a:pt x="6098" y="3217"/>
                    </a:lnTo>
                    <a:lnTo>
                      <a:pt x="6081" y="3452"/>
                    </a:lnTo>
                    <a:lnTo>
                      <a:pt x="6046" y="3685"/>
                    </a:lnTo>
                    <a:lnTo>
                      <a:pt x="5995" y="3914"/>
                    </a:lnTo>
                    <a:lnTo>
                      <a:pt x="5926" y="4139"/>
                    </a:lnTo>
                    <a:lnTo>
                      <a:pt x="5841" y="4357"/>
                    </a:lnTo>
                    <a:lnTo>
                      <a:pt x="5738" y="4568"/>
                    </a:lnTo>
                    <a:lnTo>
                      <a:pt x="5618" y="4772"/>
                    </a:lnTo>
                    <a:lnTo>
                      <a:pt x="5551" y="4871"/>
                    </a:lnTo>
                    <a:lnTo>
                      <a:pt x="5488" y="4958"/>
                    </a:lnTo>
                    <a:lnTo>
                      <a:pt x="5372" y="5109"/>
                    </a:lnTo>
                    <a:lnTo>
                      <a:pt x="5212" y="5299"/>
                    </a:lnTo>
                    <a:lnTo>
                      <a:pt x="5115" y="5405"/>
                    </a:lnTo>
                    <a:lnTo>
                      <a:pt x="5023" y="5507"/>
                    </a:lnTo>
                    <a:lnTo>
                      <a:pt x="4906" y="5650"/>
                    </a:lnTo>
                    <a:lnTo>
                      <a:pt x="4837" y="5749"/>
                    </a:lnTo>
                    <a:lnTo>
                      <a:pt x="4778" y="5856"/>
                    </a:lnTo>
                    <a:lnTo>
                      <a:pt x="4728" y="5976"/>
                    </a:lnTo>
                    <a:lnTo>
                      <a:pt x="4684" y="6116"/>
                    </a:lnTo>
                    <a:lnTo>
                      <a:pt x="4651" y="6281"/>
                    </a:lnTo>
                    <a:lnTo>
                      <a:pt x="4637" y="6376"/>
                    </a:lnTo>
                    <a:lnTo>
                      <a:pt x="4595" y="672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Rectangle 49"/>
              <p:cNvSpPr>
                <a:spLocks noChangeArrowheads="1"/>
              </p:cNvSpPr>
              <p:nvPr/>
            </p:nvSpPr>
            <p:spPr>
              <a:xfrm>
                <a:off x="5079" y="378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Rectangle 50"/>
              <p:cNvSpPr>
                <a:spLocks noChangeArrowheads="1"/>
              </p:cNvSpPr>
              <p:nvPr/>
            </p:nvSpPr>
            <p:spPr>
              <a:xfrm>
                <a:off x="5079" y="3897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Rectangle 51"/>
              <p:cNvSpPr>
                <a:spLocks noChangeArrowheads="1"/>
              </p:cNvSpPr>
              <p:nvPr/>
            </p:nvSpPr>
            <p:spPr>
              <a:xfrm>
                <a:off x="5079" y="401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2"/>
              <p:cNvSpPr/>
              <p:nvPr/>
            </p:nvSpPr>
            <p:spPr>
              <a:xfrm>
                <a:off x="4580" y="2838"/>
                <a:ext cx="1172" cy="902"/>
              </a:xfrm>
              <a:custGeom>
                <a:avLst/>
                <a:gdLst>
                  <a:gd name="T0" fmla="*/ 2581 w 7031"/>
                  <a:gd name="T1" fmla="*/ 1972 h 5408"/>
                  <a:gd name="T2" fmla="*/ 2581 w 7031"/>
                  <a:gd name="T3" fmla="*/ 2487 h 5408"/>
                  <a:gd name="T4" fmla="*/ 2697 w 7031"/>
                  <a:gd name="T5" fmla="*/ 2981 h 5408"/>
                  <a:gd name="T6" fmla="*/ 333 w 7031"/>
                  <a:gd name="T7" fmla="*/ 4243 h 5408"/>
                  <a:gd name="T8" fmla="*/ 174 w 7031"/>
                  <a:gd name="T9" fmla="*/ 4363 h 5408"/>
                  <a:gd name="T10" fmla="*/ 64 w 7031"/>
                  <a:gd name="T11" fmla="*/ 4520 h 5408"/>
                  <a:gd name="T12" fmla="*/ 7 w 7031"/>
                  <a:gd name="T13" fmla="*/ 4701 h 5408"/>
                  <a:gd name="T14" fmla="*/ 6 w 7031"/>
                  <a:gd name="T15" fmla="*/ 4894 h 5408"/>
                  <a:gd name="T16" fmla="*/ 68 w 7031"/>
                  <a:gd name="T17" fmla="*/ 5084 h 5408"/>
                  <a:gd name="T18" fmla="*/ 102 w 7031"/>
                  <a:gd name="T19" fmla="*/ 5143 h 5408"/>
                  <a:gd name="T20" fmla="*/ 242 w 7031"/>
                  <a:gd name="T21" fmla="*/ 5285 h 5408"/>
                  <a:gd name="T22" fmla="*/ 411 w 7031"/>
                  <a:gd name="T23" fmla="*/ 5374 h 5408"/>
                  <a:gd name="T24" fmla="*/ 599 w 7031"/>
                  <a:gd name="T25" fmla="*/ 5408 h 5408"/>
                  <a:gd name="T26" fmla="*/ 790 w 7031"/>
                  <a:gd name="T27" fmla="*/ 5382 h 5408"/>
                  <a:gd name="T28" fmla="*/ 970 w 7031"/>
                  <a:gd name="T29" fmla="*/ 5291 h 5408"/>
                  <a:gd name="T30" fmla="*/ 3161 w 7031"/>
                  <a:gd name="T31" fmla="*/ 3739 h 5408"/>
                  <a:gd name="T32" fmla="*/ 3427 w 7031"/>
                  <a:gd name="T33" fmla="*/ 3982 h 5408"/>
                  <a:gd name="T34" fmla="*/ 3733 w 7031"/>
                  <a:gd name="T35" fmla="*/ 4182 h 5408"/>
                  <a:gd name="T36" fmla="*/ 4076 w 7031"/>
                  <a:gd name="T37" fmla="*/ 4332 h 5408"/>
                  <a:gd name="T38" fmla="*/ 4449 w 7031"/>
                  <a:gd name="T39" fmla="*/ 4426 h 5408"/>
                  <a:gd name="T40" fmla="*/ 4852 w 7031"/>
                  <a:gd name="T41" fmla="*/ 4455 h 5408"/>
                  <a:gd name="T42" fmla="*/ 5194 w 7031"/>
                  <a:gd name="T43" fmla="*/ 4429 h 5408"/>
                  <a:gd name="T44" fmla="*/ 5707 w 7031"/>
                  <a:gd name="T45" fmla="*/ 4277 h 5408"/>
                  <a:gd name="T46" fmla="*/ 6160 w 7031"/>
                  <a:gd name="T47" fmla="*/ 4007 h 5408"/>
                  <a:gd name="T48" fmla="*/ 6538 w 7031"/>
                  <a:gd name="T49" fmla="*/ 3636 h 5408"/>
                  <a:gd name="T50" fmla="*/ 6822 w 7031"/>
                  <a:gd name="T51" fmla="*/ 3181 h 5408"/>
                  <a:gd name="T52" fmla="*/ 6976 w 7031"/>
                  <a:gd name="T53" fmla="*/ 2751 h 5408"/>
                  <a:gd name="T54" fmla="*/ 7006 w 7031"/>
                  <a:gd name="T55" fmla="*/ 2584 h 5408"/>
                  <a:gd name="T56" fmla="*/ 7031 w 7031"/>
                  <a:gd name="T57" fmla="*/ 2249 h 5408"/>
                  <a:gd name="T58" fmla="*/ 7006 w 7031"/>
                  <a:gd name="T59" fmla="*/ 1920 h 5408"/>
                  <a:gd name="T60" fmla="*/ 6935 w 7031"/>
                  <a:gd name="T61" fmla="*/ 1604 h 5408"/>
                  <a:gd name="T62" fmla="*/ 6821 w 7031"/>
                  <a:gd name="T63" fmla="*/ 1301 h 5408"/>
                  <a:gd name="T64" fmla="*/ 6666 w 7031"/>
                  <a:gd name="T65" fmla="*/ 1020 h 5408"/>
                  <a:gd name="T66" fmla="*/ 6473 w 7031"/>
                  <a:gd name="T67" fmla="*/ 763 h 5408"/>
                  <a:gd name="T68" fmla="*/ 6244 w 7031"/>
                  <a:gd name="T69" fmla="*/ 536 h 5408"/>
                  <a:gd name="T70" fmla="*/ 5982 w 7031"/>
                  <a:gd name="T71" fmla="*/ 343 h 5408"/>
                  <a:gd name="T72" fmla="*/ 5691 w 7031"/>
                  <a:gd name="T73" fmla="*/ 189 h 5408"/>
                  <a:gd name="T74" fmla="*/ 5371 w 7031"/>
                  <a:gd name="T75" fmla="*/ 78 h 5408"/>
                  <a:gd name="T76" fmla="*/ 5260 w 7031"/>
                  <a:gd name="T77" fmla="*/ 52 h 5408"/>
                  <a:gd name="T78" fmla="*/ 4925 w 7031"/>
                  <a:gd name="T79" fmla="*/ 4 h 5408"/>
                  <a:gd name="T80" fmla="*/ 4595 w 7031"/>
                  <a:gd name="T81" fmla="*/ 8 h 5408"/>
                  <a:gd name="T82" fmla="*/ 4274 w 7031"/>
                  <a:gd name="T83" fmla="*/ 61 h 5408"/>
                  <a:gd name="T84" fmla="*/ 3968 w 7031"/>
                  <a:gd name="T85" fmla="*/ 159 h 5408"/>
                  <a:gd name="T86" fmla="*/ 3680 w 7031"/>
                  <a:gd name="T87" fmla="*/ 301 h 5408"/>
                  <a:gd name="T88" fmla="*/ 3416 w 7031"/>
                  <a:gd name="T89" fmla="*/ 482 h 5408"/>
                  <a:gd name="T90" fmla="*/ 3179 w 7031"/>
                  <a:gd name="T91" fmla="*/ 699 h 5408"/>
                  <a:gd name="T92" fmla="*/ 2974 w 7031"/>
                  <a:gd name="T93" fmla="*/ 952 h 5408"/>
                  <a:gd name="T94" fmla="*/ 2805 w 7031"/>
                  <a:gd name="T95" fmla="*/ 1234 h 5408"/>
                  <a:gd name="T96" fmla="*/ 2676 w 7031"/>
                  <a:gd name="T97" fmla="*/ 1546 h 5408"/>
                  <a:gd name="T98" fmla="*/ 2630 w 7031"/>
                  <a:gd name="T99" fmla="*/ 1710 h 5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31" h="5408">
                    <a:moveTo>
                      <a:pt x="2630" y="1710"/>
                    </a:moveTo>
                    <a:lnTo>
                      <a:pt x="2610" y="1798"/>
                    </a:lnTo>
                    <a:lnTo>
                      <a:pt x="2581" y="1972"/>
                    </a:lnTo>
                    <a:lnTo>
                      <a:pt x="2568" y="2145"/>
                    </a:lnTo>
                    <a:lnTo>
                      <a:pt x="2568" y="2317"/>
                    </a:lnTo>
                    <a:lnTo>
                      <a:pt x="2581" y="2487"/>
                    </a:lnTo>
                    <a:lnTo>
                      <a:pt x="2607" y="2654"/>
                    </a:lnTo>
                    <a:lnTo>
                      <a:pt x="2646" y="2820"/>
                    </a:lnTo>
                    <a:lnTo>
                      <a:pt x="2697" y="2981"/>
                    </a:lnTo>
                    <a:lnTo>
                      <a:pt x="2728" y="3061"/>
                    </a:lnTo>
                    <a:lnTo>
                      <a:pt x="365" y="4229"/>
                    </a:lnTo>
                    <a:lnTo>
                      <a:pt x="333" y="4243"/>
                    </a:lnTo>
                    <a:lnTo>
                      <a:pt x="275" y="4278"/>
                    </a:lnTo>
                    <a:lnTo>
                      <a:pt x="223" y="4318"/>
                    </a:lnTo>
                    <a:lnTo>
                      <a:pt x="174" y="4363"/>
                    </a:lnTo>
                    <a:lnTo>
                      <a:pt x="132" y="4411"/>
                    </a:lnTo>
                    <a:lnTo>
                      <a:pt x="95" y="4464"/>
                    </a:lnTo>
                    <a:lnTo>
                      <a:pt x="64" y="4520"/>
                    </a:lnTo>
                    <a:lnTo>
                      <a:pt x="39" y="4578"/>
                    </a:lnTo>
                    <a:lnTo>
                      <a:pt x="20" y="4639"/>
                    </a:lnTo>
                    <a:lnTo>
                      <a:pt x="7" y="4701"/>
                    </a:lnTo>
                    <a:lnTo>
                      <a:pt x="1" y="4765"/>
                    </a:lnTo>
                    <a:lnTo>
                      <a:pt x="0" y="4829"/>
                    </a:lnTo>
                    <a:lnTo>
                      <a:pt x="6" y="4894"/>
                    </a:lnTo>
                    <a:lnTo>
                      <a:pt x="20" y="4959"/>
                    </a:lnTo>
                    <a:lnTo>
                      <a:pt x="40" y="5022"/>
                    </a:lnTo>
                    <a:lnTo>
                      <a:pt x="68" y="5084"/>
                    </a:lnTo>
                    <a:lnTo>
                      <a:pt x="83" y="5115"/>
                    </a:lnTo>
                    <a:lnTo>
                      <a:pt x="83" y="5115"/>
                    </a:lnTo>
                    <a:lnTo>
                      <a:pt x="102" y="5143"/>
                    </a:lnTo>
                    <a:lnTo>
                      <a:pt x="145" y="5196"/>
                    </a:lnTo>
                    <a:lnTo>
                      <a:pt x="191" y="5244"/>
                    </a:lnTo>
                    <a:lnTo>
                      <a:pt x="242" y="5285"/>
                    </a:lnTo>
                    <a:lnTo>
                      <a:pt x="295" y="5321"/>
                    </a:lnTo>
                    <a:lnTo>
                      <a:pt x="352" y="5350"/>
                    </a:lnTo>
                    <a:lnTo>
                      <a:pt x="411" y="5374"/>
                    </a:lnTo>
                    <a:lnTo>
                      <a:pt x="473" y="5392"/>
                    </a:lnTo>
                    <a:lnTo>
                      <a:pt x="535" y="5403"/>
                    </a:lnTo>
                    <a:lnTo>
                      <a:pt x="599" y="5408"/>
                    </a:lnTo>
                    <a:lnTo>
                      <a:pt x="662" y="5406"/>
                    </a:lnTo>
                    <a:lnTo>
                      <a:pt x="727" y="5396"/>
                    </a:lnTo>
                    <a:lnTo>
                      <a:pt x="790" y="5382"/>
                    </a:lnTo>
                    <a:lnTo>
                      <a:pt x="851" y="5359"/>
                    </a:lnTo>
                    <a:lnTo>
                      <a:pt x="911" y="5329"/>
                    </a:lnTo>
                    <a:lnTo>
                      <a:pt x="970" y="5291"/>
                    </a:lnTo>
                    <a:lnTo>
                      <a:pt x="998" y="5270"/>
                    </a:lnTo>
                    <a:lnTo>
                      <a:pt x="3121" y="3694"/>
                    </a:lnTo>
                    <a:lnTo>
                      <a:pt x="3161" y="3739"/>
                    </a:lnTo>
                    <a:lnTo>
                      <a:pt x="3246" y="3824"/>
                    </a:lnTo>
                    <a:lnTo>
                      <a:pt x="3334" y="3906"/>
                    </a:lnTo>
                    <a:lnTo>
                      <a:pt x="3427" y="3982"/>
                    </a:lnTo>
                    <a:lnTo>
                      <a:pt x="3525" y="4054"/>
                    </a:lnTo>
                    <a:lnTo>
                      <a:pt x="3628" y="4121"/>
                    </a:lnTo>
                    <a:lnTo>
                      <a:pt x="3733" y="4182"/>
                    </a:lnTo>
                    <a:lnTo>
                      <a:pt x="3844" y="4238"/>
                    </a:lnTo>
                    <a:lnTo>
                      <a:pt x="3958" y="4289"/>
                    </a:lnTo>
                    <a:lnTo>
                      <a:pt x="4076" y="4332"/>
                    </a:lnTo>
                    <a:lnTo>
                      <a:pt x="4197" y="4370"/>
                    </a:lnTo>
                    <a:lnTo>
                      <a:pt x="4322" y="4402"/>
                    </a:lnTo>
                    <a:lnTo>
                      <a:pt x="4449" y="4426"/>
                    </a:lnTo>
                    <a:lnTo>
                      <a:pt x="4581" y="4443"/>
                    </a:lnTo>
                    <a:lnTo>
                      <a:pt x="4715" y="4453"/>
                    </a:lnTo>
                    <a:lnTo>
                      <a:pt x="4852" y="4455"/>
                    </a:lnTo>
                    <a:lnTo>
                      <a:pt x="4922" y="4453"/>
                    </a:lnTo>
                    <a:lnTo>
                      <a:pt x="5014" y="4450"/>
                    </a:lnTo>
                    <a:lnTo>
                      <a:pt x="5194" y="4429"/>
                    </a:lnTo>
                    <a:lnTo>
                      <a:pt x="5370" y="4392"/>
                    </a:lnTo>
                    <a:lnTo>
                      <a:pt x="5541" y="4341"/>
                    </a:lnTo>
                    <a:lnTo>
                      <a:pt x="5707" y="4277"/>
                    </a:lnTo>
                    <a:lnTo>
                      <a:pt x="5865" y="4199"/>
                    </a:lnTo>
                    <a:lnTo>
                      <a:pt x="6016" y="4108"/>
                    </a:lnTo>
                    <a:lnTo>
                      <a:pt x="6160" y="4007"/>
                    </a:lnTo>
                    <a:lnTo>
                      <a:pt x="6295" y="3893"/>
                    </a:lnTo>
                    <a:lnTo>
                      <a:pt x="6421" y="3770"/>
                    </a:lnTo>
                    <a:lnTo>
                      <a:pt x="6538" y="3636"/>
                    </a:lnTo>
                    <a:lnTo>
                      <a:pt x="6643" y="3492"/>
                    </a:lnTo>
                    <a:lnTo>
                      <a:pt x="6738" y="3340"/>
                    </a:lnTo>
                    <a:lnTo>
                      <a:pt x="6822" y="3181"/>
                    </a:lnTo>
                    <a:lnTo>
                      <a:pt x="6893" y="3014"/>
                    </a:lnTo>
                    <a:lnTo>
                      <a:pt x="6951" y="2841"/>
                    </a:lnTo>
                    <a:lnTo>
                      <a:pt x="6976" y="2751"/>
                    </a:lnTo>
                    <a:lnTo>
                      <a:pt x="6976" y="2751"/>
                    </a:lnTo>
                    <a:lnTo>
                      <a:pt x="6987" y="2696"/>
                    </a:lnTo>
                    <a:lnTo>
                      <a:pt x="7006" y="2584"/>
                    </a:lnTo>
                    <a:lnTo>
                      <a:pt x="7020" y="2472"/>
                    </a:lnTo>
                    <a:lnTo>
                      <a:pt x="7028" y="2360"/>
                    </a:lnTo>
                    <a:lnTo>
                      <a:pt x="7031" y="2249"/>
                    </a:lnTo>
                    <a:lnTo>
                      <a:pt x="7027" y="2138"/>
                    </a:lnTo>
                    <a:lnTo>
                      <a:pt x="7019" y="2029"/>
                    </a:lnTo>
                    <a:lnTo>
                      <a:pt x="7006" y="1920"/>
                    </a:lnTo>
                    <a:lnTo>
                      <a:pt x="6987" y="1814"/>
                    </a:lnTo>
                    <a:lnTo>
                      <a:pt x="6963" y="1707"/>
                    </a:lnTo>
                    <a:lnTo>
                      <a:pt x="6935" y="1604"/>
                    </a:lnTo>
                    <a:lnTo>
                      <a:pt x="6902" y="1500"/>
                    </a:lnTo>
                    <a:lnTo>
                      <a:pt x="6864" y="1400"/>
                    </a:lnTo>
                    <a:lnTo>
                      <a:pt x="6821" y="1301"/>
                    </a:lnTo>
                    <a:lnTo>
                      <a:pt x="6773" y="1205"/>
                    </a:lnTo>
                    <a:lnTo>
                      <a:pt x="6722" y="1111"/>
                    </a:lnTo>
                    <a:lnTo>
                      <a:pt x="6666" y="1020"/>
                    </a:lnTo>
                    <a:lnTo>
                      <a:pt x="6605" y="931"/>
                    </a:lnTo>
                    <a:lnTo>
                      <a:pt x="6541" y="845"/>
                    </a:lnTo>
                    <a:lnTo>
                      <a:pt x="6473" y="763"/>
                    </a:lnTo>
                    <a:lnTo>
                      <a:pt x="6400" y="684"/>
                    </a:lnTo>
                    <a:lnTo>
                      <a:pt x="6324" y="608"/>
                    </a:lnTo>
                    <a:lnTo>
                      <a:pt x="6244" y="536"/>
                    </a:lnTo>
                    <a:lnTo>
                      <a:pt x="6160" y="467"/>
                    </a:lnTo>
                    <a:lnTo>
                      <a:pt x="6073" y="403"/>
                    </a:lnTo>
                    <a:lnTo>
                      <a:pt x="5982" y="343"/>
                    </a:lnTo>
                    <a:lnTo>
                      <a:pt x="5888" y="287"/>
                    </a:lnTo>
                    <a:lnTo>
                      <a:pt x="5791" y="235"/>
                    </a:lnTo>
                    <a:lnTo>
                      <a:pt x="5691" y="189"/>
                    </a:lnTo>
                    <a:lnTo>
                      <a:pt x="5588" y="147"/>
                    </a:lnTo>
                    <a:lnTo>
                      <a:pt x="5481" y="110"/>
                    </a:lnTo>
                    <a:lnTo>
                      <a:pt x="5371" y="78"/>
                    </a:lnTo>
                    <a:lnTo>
                      <a:pt x="5315" y="64"/>
                    </a:lnTo>
                    <a:lnTo>
                      <a:pt x="5315" y="64"/>
                    </a:lnTo>
                    <a:lnTo>
                      <a:pt x="5260" y="52"/>
                    </a:lnTo>
                    <a:lnTo>
                      <a:pt x="5148" y="29"/>
                    </a:lnTo>
                    <a:lnTo>
                      <a:pt x="5036" y="14"/>
                    </a:lnTo>
                    <a:lnTo>
                      <a:pt x="4925" y="4"/>
                    </a:lnTo>
                    <a:lnTo>
                      <a:pt x="4814" y="0"/>
                    </a:lnTo>
                    <a:lnTo>
                      <a:pt x="4704" y="1"/>
                    </a:lnTo>
                    <a:lnTo>
                      <a:pt x="4595" y="8"/>
                    </a:lnTo>
                    <a:lnTo>
                      <a:pt x="4486" y="21"/>
                    </a:lnTo>
                    <a:lnTo>
                      <a:pt x="4380" y="38"/>
                    </a:lnTo>
                    <a:lnTo>
                      <a:pt x="4274" y="61"/>
                    </a:lnTo>
                    <a:lnTo>
                      <a:pt x="4171" y="88"/>
                    </a:lnTo>
                    <a:lnTo>
                      <a:pt x="4069" y="122"/>
                    </a:lnTo>
                    <a:lnTo>
                      <a:pt x="3968" y="159"/>
                    </a:lnTo>
                    <a:lnTo>
                      <a:pt x="3870" y="202"/>
                    </a:lnTo>
                    <a:lnTo>
                      <a:pt x="3774" y="249"/>
                    </a:lnTo>
                    <a:lnTo>
                      <a:pt x="3680" y="301"/>
                    </a:lnTo>
                    <a:lnTo>
                      <a:pt x="3590" y="356"/>
                    </a:lnTo>
                    <a:lnTo>
                      <a:pt x="3501" y="417"/>
                    </a:lnTo>
                    <a:lnTo>
                      <a:pt x="3416" y="482"/>
                    </a:lnTo>
                    <a:lnTo>
                      <a:pt x="3333" y="551"/>
                    </a:lnTo>
                    <a:lnTo>
                      <a:pt x="3254" y="623"/>
                    </a:lnTo>
                    <a:lnTo>
                      <a:pt x="3179" y="699"/>
                    </a:lnTo>
                    <a:lnTo>
                      <a:pt x="3107" y="780"/>
                    </a:lnTo>
                    <a:lnTo>
                      <a:pt x="3038" y="864"/>
                    </a:lnTo>
                    <a:lnTo>
                      <a:pt x="2974" y="952"/>
                    </a:lnTo>
                    <a:lnTo>
                      <a:pt x="2914" y="1042"/>
                    </a:lnTo>
                    <a:lnTo>
                      <a:pt x="2857" y="1136"/>
                    </a:lnTo>
                    <a:lnTo>
                      <a:pt x="2805" y="1234"/>
                    </a:lnTo>
                    <a:lnTo>
                      <a:pt x="2757" y="1335"/>
                    </a:lnTo>
                    <a:lnTo>
                      <a:pt x="2714" y="1439"/>
                    </a:lnTo>
                    <a:lnTo>
                      <a:pt x="2676" y="1546"/>
                    </a:lnTo>
                    <a:lnTo>
                      <a:pt x="2643" y="1654"/>
                    </a:lnTo>
                    <a:lnTo>
                      <a:pt x="2630" y="1710"/>
                    </a:lnTo>
                    <a:lnTo>
                      <a:pt x="2630" y="171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3"/>
              <p:cNvSpPr/>
              <p:nvPr/>
            </p:nvSpPr>
            <p:spPr>
              <a:xfrm>
                <a:off x="5124" y="2943"/>
                <a:ext cx="513" cy="514"/>
              </a:xfrm>
              <a:custGeom>
                <a:avLst/>
                <a:gdLst>
                  <a:gd name="T0" fmla="*/ 1364 w 3080"/>
                  <a:gd name="T1" fmla="*/ 3080 h 3080"/>
                  <a:gd name="T2" fmla="*/ 1814 w 3080"/>
                  <a:gd name="T3" fmla="*/ 2770 h 3080"/>
                  <a:gd name="T4" fmla="*/ 1998 w 3080"/>
                  <a:gd name="T5" fmla="*/ 2712 h 3080"/>
                  <a:gd name="T6" fmla="*/ 2215 w 3080"/>
                  <a:gd name="T7" fmla="*/ 2605 h 3080"/>
                  <a:gd name="T8" fmla="*/ 2503 w 3080"/>
                  <a:gd name="T9" fmla="*/ 2743 h 3080"/>
                  <a:gd name="T10" fmla="*/ 2616 w 3080"/>
                  <a:gd name="T11" fmla="*/ 2222 h 3080"/>
                  <a:gd name="T12" fmla="*/ 2703 w 3080"/>
                  <a:gd name="T13" fmla="*/ 2058 h 3080"/>
                  <a:gd name="T14" fmla="*/ 2787 w 3080"/>
                  <a:gd name="T15" fmla="*/ 1821 h 3080"/>
                  <a:gd name="T16" fmla="*/ 3080 w 3080"/>
                  <a:gd name="T17" fmla="*/ 1715 h 3080"/>
                  <a:gd name="T18" fmla="*/ 2784 w 3080"/>
                  <a:gd name="T19" fmla="*/ 1266 h 3080"/>
                  <a:gd name="T20" fmla="*/ 2725 w 3080"/>
                  <a:gd name="T21" fmla="*/ 1081 h 3080"/>
                  <a:gd name="T22" fmla="*/ 2619 w 3080"/>
                  <a:gd name="T23" fmla="*/ 854 h 3080"/>
                  <a:gd name="T24" fmla="*/ 2756 w 3080"/>
                  <a:gd name="T25" fmla="*/ 562 h 3080"/>
                  <a:gd name="T26" fmla="*/ 2221 w 3080"/>
                  <a:gd name="T27" fmla="*/ 464 h 3080"/>
                  <a:gd name="T28" fmla="*/ 2058 w 3080"/>
                  <a:gd name="T29" fmla="*/ 375 h 3080"/>
                  <a:gd name="T30" fmla="*/ 1820 w 3080"/>
                  <a:gd name="T31" fmla="*/ 293 h 3080"/>
                  <a:gd name="T32" fmla="*/ 1715 w 3080"/>
                  <a:gd name="T33" fmla="*/ 0 h 3080"/>
                  <a:gd name="T34" fmla="*/ 1265 w 3080"/>
                  <a:gd name="T35" fmla="*/ 309 h 3080"/>
                  <a:gd name="T36" fmla="*/ 1082 w 3080"/>
                  <a:gd name="T37" fmla="*/ 367 h 3080"/>
                  <a:gd name="T38" fmla="*/ 864 w 3080"/>
                  <a:gd name="T39" fmla="*/ 474 h 3080"/>
                  <a:gd name="T40" fmla="*/ 576 w 3080"/>
                  <a:gd name="T41" fmla="*/ 337 h 3080"/>
                  <a:gd name="T42" fmla="*/ 464 w 3080"/>
                  <a:gd name="T43" fmla="*/ 871 h 3080"/>
                  <a:gd name="T44" fmla="*/ 375 w 3080"/>
                  <a:gd name="T45" fmla="*/ 1036 h 3080"/>
                  <a:gd name="T46" fmla="*/ 293 w 3080"/>
                  <a:gd name="T47" fmla="*/ 1273 h 3080"/>
                  <a:gd name="T48" fmla="*/ 0 w 3080"/>
                  <a:gd name="T49" fmla="*/ 1378 h 3080"/>
                  <a:gd name="T50" fmla="*/ 295 w 3080"/>
                  <a:gd name="T51" fmla="*/ 1828 h 3080"/>
                  <a:gd name="T52" fmla="*/ 353 w 3080"/>
                  <a:gd name="T53" fmla="*/ 2012 h 3080"/>
                  <a:gd name="T54" fmla="*/ 461 w 3080"/>
                  <a:gd name="T55" fmla="*/ 2230 h 3080"/>
                  <a:gd name="T56" fmla="*/ 322 w 3080"/>
                  <a:gd name="T57" fmla="*/ 2517 h 3080"/>
                  <a:gd name="T58" fmla="*/ 857 w 3080"/>
                  <a:gd name="T59" fmla="*/ 2630 h 3080"/>
                  <a:gd name="T60" fmla="*/ 1021 w 3080"/>
                  <a:gd name="T61" fmla="*/ 2713 h 3080"/>
                  <a:gd name="T62" fmla="*/ 1258 w 3080"/>
                  <a:gd name="T63" fmla="*/ 2787 h 3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0" h="3080">
                    <a:moveTo>
                      <a:pt x="1321" y="2799"/>
                    </a:moveTo>
                    <a:lnTo>
                      <a:pt x="1364" y="3080"/>
                    </a:lnTo>
                    <a:lnTo>
                      <a:pt x="1786" y="3066"/>
                    </a:lnTo>
                    <a:lnTo>
                      <a:pt x="1814" y="2770"/>
                    </a:lnTo>
                    <a:lnTo>
                      <a:pt x="1876" y="2754"/>
                    </a:lnTo>
                    <a:lnTo>
                      <a:pt x="1998" y="2712"/>
                    </a:lnTo>
                    <a:lnTo>
                      <a:pt x="2110" y="2663"/>
                    </a:lnTo>
                    <a:lnTo>
                      <a:pt x="2215" y="2605"/>
                    </a:lnTo>
                    <a:lnTo>
                      <a:pt x="2263" y="2574"/>
                    </a:lnTo>
                    <a:lnTo>
                      <a:pt x="2503" y="2743"/>
                    </a:lnTo>
                    <a:lnTo>
                      <a:pt x="2798" y="2433"/>
                    </a:lnTo>
                    <a:lnTo>
                      <a:pt x="2616" y="2222"/>
                    </a:lnTo>
                    <a:lnTo>
                      <a:pt x="2646" y="2169"/>
                    </a:lnTo>
                    <a:lnTo>
                      <a:pt x="2703" y="2058"/>
                    </a:lnTo>
                    <a:lnTo>
                      <a:pt x="2751" y="1942"/>
                    </a:lnTo>
                    <a:lnTo>
                      <a:pt x="2787" y="1821"/>
                    </a:lnTo>
                    <a:lnTo>
                      <a:pt x="2798" y="1757"/>
                    </a:lnTo>
                    <a:lnTo>
                      <a:pt x="3080" y="1715"/>
                    </a:lnTo>
                    <a:lnTo>
                      <a:pt x="3065" y="1293"/>
                    </a:lnTo>
                    <a:lnTo>
                      <a:pt x="2784" y="1266"/>
                    </a:lnTo>
                    <a:lnTo>
                      <a:pt x="2768" y="1202"/>
                    </a:lnTo>
                    <a:lnTo>
                      <a:pt x="2725" y="1081"/>
                    </a:lnTo>
                    <a:lnTo>
                      <a:pt x="2676" y="965"/>
                    </a:lnTo>
                    <a:lnTo>
                      <a:pt x="2619" y="854"/>
                    </a:lnTo>
                    <a:lnTo>
                      <a:pt x="2587" y="801"/>
                    </a:lnTo>
                    <a:lnTo>
                      <a:pt x="2756" y="562"/>
                    </a:lnTo>
                    <a:lnTo>
                      <a:pt x="2447" y="280"/>
                    </a:lnTo>
                    <a:lnTo>
                      <a:pt x="2221" y="464"/>
                    </a:lnTo>
                    <a:lnTo>
                      <a:pt x="2168" y="432"/>
                    </a:lnTo>
                    <a:lnTo>
                      <a:pt x="2058" y="375"/>
                    </a:lnTo>
                    <a:lnTo>
                      <a:pt x="1942" y="328"/>
                    </a:lnTo>
                    <a:lnTo>
                      <a:pt x="1820" y="293"/>
                    </a:lnTo>
                    <a:lnTo>
                      <a:pt x="1757" y="280"/>
                    </a:lnTo>
                    <a:lnTo>
                      <a:pt x="1715" y="0"/>
                    </a:lnTo>
                    <a:lnTo>
                      <a:pt x="1293" y="13"/>
                    </a:lnTo>
                    <a:lnTo>
                      <a:pt x="1265" y="309"/>
                    </a:lnTo>
                    <a:lnTo>
                      <a:pt x="1202" y="326"/>
                    </a:lnTo>
                    <a:lnTo>
                      <a:pt x="1082" y="367"/>
                    </a:lnTo>
                    <a:lnTo>
                      <a:pt x="968" y="417"/>
                    </a:lnTo>
                    <a:lnTo>
                      <a:pt x="864" y="474"/>
                    </a:lnTo>
                    <a:lnTo>
                      <a:pt x="815" y="506"/>
                    </a:lnTo>
                    <a:lnTo>
                      <a:pt x="576" y="337"/>
                    </a:lnTo>
                    <a:lnTo>
                      <a:pt x="280" y="646"/>
                    </a:lnTo>
                    <a:lnTo>
                      <a:pt x="464" y="871"/>
                    </a:lnTo>
                    <a:lnTo>
                      <a:pt x="432" y="925"/>
                    </a:lnTo>
                    <a:lnTo>
                      <a:pt x="375" y="1036"/>
                    </a:lnTo>
                    <a:lnTo>
                      <a:pt x="328" y="1152"/>
                    </a:lnTo>
                    <a:lnTo>
                      <a:pt x="293" y="1273"/>
                    </a:lnTo>
                    <a:lnTo>
                      <a:pt x="280" y="1335"/>
                    </a:lnTo>
                    <a:lnTo>
                      <a:pt x="0" y="1378"/>
                    </a:lnTo>
                    <a:lnTo>
                      <a:pt x="13" y="1800"/>
                    </a:lnTo>
                    <a:lnTo>
                      <a:pt x="295" y="1828"/>
                    </a:lnTo>
                    <a:lnTo>
                      <a:pt x="311" y="1891"/>
                    </a:lnTo>
                    <a:lnTo>
                      <a:pt x="353" y="2012"/>
                    </a:lnTo>
                    <a:lnTo>
                      <a:pt x="403" y="2125"/>
                    </a:lnTo>
                    <a:lnTo>
                      <a:pt x="461" y="2230"/>
                    </a:lnTo>
                    <a:lnTo>
                      <a:pt x="491" y="2279"/>
                    </a:lnTo>
                    <a:lnTo>
                      <a:pt x="322" y="2517"/>
                    </a:lnTo>
                    <a:lnTo>
                      <a:pt x="633" y="2812"/>
                    </a:lnTo>
                    <a:lnTo>
                      <a:pt x="857" y="2630"/>
                    </a:lnTo>
                    <a:lnTo>
                      <a:pt x="910" y="2660"/>
                    </a:lnTo>
                    <a:lnTo>
                      <a:pt x="1021" y="2713"/>
                    </a:lnTo>
                    <a:lnTo>
                      <a:pt x="1137" y="2755"/>
                    </a:lnTo>
                    <a:lnTo>
                      <a:pt x="1258" y="2787"/>
                    </a:lnTo>
                    <a:lnTo>
                      <a:pt x="1321" y="27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4"/>
              <p:cNvSpPr/>
              <p:nvPr/>
            </p:nvSpPr>
            <p:spPr>
              <a:xfrm>
                <a:off x="5278" y="3097"/>
                <a:ext cx="206" cy="206"/>
              </a:xfrm>
              <a:custGeom>
                <a:avLst/>
                <a:gdLst>
                  <a:gd name="T0" fmla="*/ 1192 w 1237"/>
                  <a:gd name="T1" fmla="*/ 385 h 1237"/>
                  <a:gd name="T2" fmla="*/ 1134 w 1237"/>
                  <a:gd name="T3" fmla="*/ 275 h 1237"/>
                  <a:gd name="T4" fmla="*/ 1057 w 1237"/>
                  <a:gd name="T5" fmla="*/ 181 h 1237"/>
                  <a:gd name="T6" fmla="*/ 965 w 1237"/>
                  <a:gd name="T7" fmla="*/ 105 h 1237"/>
                  <a:gd name="T8" fmla="*/ 860 w 1237"/>
                  <a:gd name="T9" fmla="*/ 49 h 1237"/>
                  <a:gd name="T10" fmla="*/ 747 w 1237"/>
                  <a:gd name="T11" fmla="*/ 13 h 1237"/>
                  <a:gd name="T12" fmla="*/ 628 w 1237"/>
                  <a:gd name="T13" fmla="*/ 0 h 1237"/>
                  <a:gd name="T14" fmla="*/ 506 w 1237"/>
                  <a:gd name="T15" fmla="*/ 10 h 1237"/>
                  <a:gd name="T16" fmla="*/ 414 w 1237"/>
                  <a:gd name="T17" fmla="*/ 35 h 1237"/>
                  <a:gd name="T18" fmla="*/ 328 w 1237"/>
                  <a:gd name="T19" fmla="*/ 72 h 1237"/>
                  <a:gd name="T20" fmla="*/ 225 w 1237"/>
                  <a:gd name="T21" fmla="*/ 140 h 1237"/>
                  <a:gd name="T22" fmla="*/ 141 w 1237"/>
                  <a:gd name="T23" fmla="*/ 224 h 1237"/>
                  <a:gd name="T24" fmla="*/ 74 w 1237"/>
                  <a:gd name="T25" fmla="*/ 324 h 1237"/>
                  <a:gd name="T26" fmla="*/ 28 w 1237"/>
                  <a:gd name="T27" fmla="*/ 432 h 1237"/>
                  <a:gd name="T28" fmla="*/ 4 w 1237"/>
                  <a:gd name="T29" fmla="*/ 549 h 1237"/>
                  <a:gd name="T30" fmla="*/ 2 w 1237"/>
                  <a:gd name="T31" fmla="*/ 670 h 1237"/>
                  <a:gd name="T32" fmla="*/ 25 w 1237"/>
                  <a:gd name="T33" fmla="*/ 792 h 1237"/>
                  <a:gd name="T34" fmla="*/ 46 w 1237"/>
                  <a:gd name="T35" fmla="*/ 852 h 1237"/>
                  <a:gd name="T36" fmla="*/ 104 w 1237"/>
                  <a:gd name="T37" fmla="*/ 963 h 1237"/>
                  <a:gd name="T38" fmla="*/ 180 w 1237"/>
                  <a:gd name="T39" fmla="*/ 1056 h 1237"/>
                  <a:gd name="T40" fmla="*/ 272 w 1237"/>
                  <a:gd name="T41" fmla="*/ 1132 h 1237"/>
                  <a:gd name="T42" fmla="*/ 376 w 1237"/>
                  <a:gd name="T43" fmla="*/ 1189 h 1237"/>
                  <a:gd name="T44" fmla="*/ 490 w 1237"/>
                  <a:gd name="T45" fmla="*/ 1225 h 1237"/>
                  <a:gd name="T46" fmla="*/ 609 w 1237"/>
                  <a:gd name="T47" fmla="*/ 1237 h 1237"/>
                  <a:gd name="T48" fmla="*/ 731 w 1237"/>
                  <a:gd name="T49" fmla="*/ 1227 h 1237"/>
                  <a:gd name="T50" fmla="*/ 822 w 1237"/>
                  <a:gd name="T51" fmla="*/ 1202 h 1237"/>
                  <a:gd name="T52" fmla="*/ 909 w 1237"/>
                  <a:gd name="T53" fmla="*/ 1164 h 1237"/>
                  <a:gd name="T54" fmla="*/ 1011 w 1237"/>
                  <a:gd name="T55" fmla="*/ 1097 h 1237"/>
                  <a:gd name="T56" fmla="*/ 1097 w 1237"/>
                  <a:gd name="T57" fmla="*/ 1013 h 1237"/>
                  <a:gd name="T58" fmla="*/ 1162 w 1237"/>
                  <a:gd name="T59" fmla="*/ 914 h 1237"/>
                  <a:gd name="T60" fmla="*/ 1208 w 1237"/>
                  <a:gd name="T61" fmla="*/ 805 h 1237"/>
                  <a:gd name="T62" fmla="*/ 1234 w 1237"/>
                  <a:gd name="T63" fmla="*/ 689 h 1237"/>
                  <a:gd name="T64" fmla="*/ 1235 w 1237"/>
                  <a:gd name="T65" fmla="*/ 567 h 1237"/>
                  <a:gd name="T66" fmla="*/ 1212 w 1237"/>
                  <a:gd name="T67" fmla="*/ 445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7" h="1237">
                    <a:moveTo>
                      <a:pt x="1202" y="414"/>
                    </a:moveTo>
                    <a:lnTo>
                      <a:pt x="1192" y="385"/>
                    </a:lnTo>
                    <a:lnTo>
                      <a:pt x="1164" y="328"/>
                    </a:lnTo>
                    <a:lnTo>
                      <a:pt x="1134" y="275"/>
                    </a:lnTo>
                    <a:lnTo>
                      <a:pt x="1097" y="225"/>
                    </a:lnTo>
                    <a:lnTo>
                      <a:pt x="1057" y="181"/>
                    </a:lnTo>
                    <a:lnTo>
                      <a:pt x="1012" y="141"/>
                    </a:lnTo>
                    <a:lnTo>
                      <a:pt x="965" y="105"/>
                    </a:lnTo>
                    <a:lnTo>
                      <a:pt x="914" y="75"/>
                    </a:lnTo>
                    <a:lnTo>
                      <a:pt x="860" y="49"/>
                    </a:lnTo>
                    <a:lnTo>
                      <a:pt x="804" y="28"/>
                    </a:lnTo>
                    <a:lnTo>
                      <a:pt x="747" y="13"/>
                    </a:lnTo>
                    <a:lnTo>
                      <a:pt x="688" y="4"/>
                    </a:lnTo>
                    <a:lnTo>
                      <a:pt x="628" y="0"/>
                    </a:lnTo>
                    <a:lnTo>
                      <a:pt x="567" y="2"/>
                    </a:lnTo>
                    <a:lnTo>
                      <a:pt x="506" y="10"/>
                    </a:lnTo>
                    <a:lnTo>
                      <a:pt x="445" y="25"/>
                    </a:lnTo>
                    <a:lnTo>
                      <a:pt x="414" y="35"/>
                    </a:lnTo>
                    <a:lnTo>
                      <a:pt x="385" y="46"/>
                    </a:lnTo>
                    <a:lnTo>
                      <a:pt x="328" y="72"/>
                    </a:lnTo>
                    <a:lnTo>
                      <a:pt x="275" y="104"/>
                    </a:lnTo>
                    <a:lnTo>
                      <a:pt x="225" y="140"/>
                    </a:lnTo>
                    <a:lnTo>
                      <a:pt x="181" y="180"/>
                    </a:lnTo>
                    <a:lnTo>
                      <a:pt x="141" y="224"/>
                    </a:lnTo>
                    <a:lnTo>
                      <a:pt x="105" y="272"/>
                    </a:lnTo>
                    <a:lnTo>
                      <a:pt x="74" y="324"/>
                    </a:lnTo>
                    <a:lnTo>
                      <a:pt x="49" y="376"/>
                    </a:lnTo>
                    <a:lnTo>
                      <a:pt x="28" y="432"/>
                    </a:lnTo>
                    <a:lnTo>
                      <a:pt x="13" y="490"/>
                    </a:lnTo>
                    <a:lnTo>
                      <a:pt x="4" y="549"/>
                    </a:lnTo>
                    <a:lnTo>
                      <a:pt x="0" y="610"/>
                    </a:lnTo>
                    <a:lnTo>
                      <a:pt x="2" y="670"/>
                    </a:lnTo>
                    <a:lnTo>
                      <a:pt x="10" y="731"/>
                    </a:lnTo>
                    <a:lnTo>
                      <a:pt x="25" y="792"/>
                    </a:lnTo>
                    <a:lnTo>
                      <a:pt x="34" y="823"/>
                    </a:lnTo>
                    <a:lnTo>
                      <a:pt x="46" y="852"/>
                    </a:lnTo>
                    <a:lnTo>
                      <a:pt x="72" y="909"/>
                    </a:lnTo>
                    <a:lnTo>
                      <a:pt x="104" y="963"/>
                    </a:lnTo>
                    <a:lnTo>
                      <a:pt x="140" y="1011"/>
                    </a:lnTo>
                    <a:lnTo>
                      <a:pt x="180" y="1056"/>
                    </a:lnTo>
                    <a:lnTo>
                      <a:pt x="224" y="1097"/>
                    </a:lnTo>
                    <a:lnTo>
                      <a:pt x="272" y="1132"/>
                    </a:lnTo>
                    <a:lnTo>
                      <a:pt x="323" y="1162"/>
                    </a:lnTo>
                    <a:lnTo>
                      <a:pt x="376" y="1189"/>
                    </a:lnTo>
                    <a:lnTo>
                      <a:pt x="432" y="1209"/>
                    </a:lnTo>
                    <a:lnTo>
                      <a:pt x="490" y="1225"/>
                    </a:lnTo>
                    <a:lnTo>
                      <a:pt x="549" y="1234"/>
                    </a:lnTo>
                    <a:lnTo>
                      <a:pt x="609" y="1237"/>
                    </a:lnTo>
                    <a:lnTo>
                      <a:pt x="669" y="1235"/>
                    </a:lnTo>
                    <a:lnTo>
                      <a:pt x="731" y="1227"/>
                    </a:lnTo>
                    <a:lnTo>
                      <a:pt x="792" y="1212"/>
                    </a:lnTo>
                    <a:lnTo>
                      <a:pt x="822" y="1202"/>
                    </a:lnTo>
                    <a:lnTo>
                      <a:pt x="852" y="1192"/>
                    </a:lnTo>
                    <a:lnTo>
                      <a:pt x="909" y="1164"/>
                    </a:lnTo>
                    <a:lnTo>
                      <a:pt x="963" y="1134"/>
                    </a:lnTo>
                    <a:lnTo>
                      <a:pt x="1011" y="1097"/>
                    </a:lnTo>
                    <a:lnTo>
                      <a:pt x="1055" y="1057"/>
                    </a:lnTo>
                    <a:lnTo>
                      <a:pt x="1097" y="1013"/>
                    </a:lnTo>
                    <a:lnTo>
                      <a:pt x="1131" y="965"/>
                    </a:lnTo>
                    <a:lnTo>
                      <a:pt x="1162" y="914"/>
                    </a:lnTo>
                    <a:lnTo>
                      <a:pt x="1188" y="861"/>
                    </a:lnTo>
                    <a:lnTo>
                      <a:pt x="1208" y="805"/>
                    </a:lnTo>
                    <a:lnTo>
                      <a:pt x="1224" y="748"/>
                    </a:lnTo>
                    <a:lnTo>
                      <a:pt x="1234" y="689"/>
                    </a:lnTo>
                    <a:lnTo>
                      <a:pt x="1237" y="629"/>
                    </a:lnTo>
                    <a:lnTo>
                      <a:pt x="1235" y="567"/>
                    </a:lnTo>
                    <a:lnTo>
                      <a:pt x="1226" y="506"/>
                    </a:lnTo>
                    <a:lnTo>
                      <a:pt x="1212" y="445"/>
                    </a:lnTo>
                    <a:lnTo>
                      <a:pt x="1202" y="414"/>
                    </a:lnTo>
                    <a:close/>
                  </a:path>
                </a:pathLst>
              </a:custGeom>
              <a:solidFill>
                <a:srgbClr val="FE837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5"/>
              <p:cNvSpPr>
                <a:spLocks noEditPoints="1"/>
              </p:cNvSpPr>
              <p:nvPr/>
            </p:nvSpPr>
            <p:spPr>
              <a:xfrm>
                <a:off x="5253" y="3074"/>
                <a:ext cx="253" cy="253"/>
              </a:xfrm>
              <a:custGeom>
                <a:avLst/>
                <a:gdLst>
                  <a:gd name="T0" fmla="*/ 719 w 1523"/>
                  <a:gd name="T1" fmla="*/ 284 h 1519"/>
                  <a:gd name="T2" fmla="*/ 606 w 1523"/>
                  <a:gd name="T3" fmla="*/ 310 h 1519"/>
                  <a:gd name="T4" fmla="*/ 539 w 1523"/>
                  <a:gd name="T5" fmla="*/ 338 h 1519"/>
                  <a:gd name="T6" fmla="*/ 408 w 1523"/>
                  <a:gd name="T7" fmla="*/ 439 h 1519"/>
                  <a:gd name="T8" fmla="*/ 314 w 1523"/>
                  <a:gd name="T9" fmla="*/ 596 h 1519"/>
                  <a:gd name="T10" fmla="*/ 285 w 1523"/>
                  <a:gd name="T11" fmla="*/ 777 h 1519"/>
                  <a:gd name="T12" fmla="*/ 311 w 1523"/>
                  <a:gd name="T13" fmla="*/ 914 h 1519"/>
                  <a:gd name="T14" fmla="*/ 362 w 1523"/>
                  <a:gd name="T15" fmla="*/ 1018 h 1519"/>
                  <a:gd name="T16" fmla="*/ 460 w 1523"/>
                  <a:gd name="T17" fmla="*/ 1129 h 1519"/>
                  <a:gd name="T18" fmla="*/ 584 w 1523"/>
                  <a:gd name="T19" fmla="*/ 1204 h 1519"/>
                  <a:gd name="T20" fmla="*/ 724 w 1523"/>
                  <a:gd name="T21" fmla="*/ 1237 h 1519"/>
                  <a:gd name="T22" fmla="*/ 804 w 1523"/>
                  <a:gd name="T23" fmla="*/ 1236 h 1519"/>
                  <a:gd name="T24" fmla="*/ 916 w 1523"/>
                  <a:gd name="T25" fmla="*/ 1210 h 1519"/>
                  <a:gd name="T26" fmla="*/ 984 w 1523"/>
                  <a:gd name="T27" fmla="*/ 1181 h 1519"/>
                  <a:gd name="T28" fmla="*/ 1115 w 1523"/>
                  <a:gd name="T29" fmla="*/ 1081 h 1519"/>
                  <a:gd name="T30" fmla="*/ 1209 w 1523"/>
                  <a:gd name="T31" fmla="*/ 923 h 1519"/>
                  <a:gd name="T32" fmla="*/ 1238 w 1523"/>
                  <a:gd name="T33" fmla="*/ 742 h 1519"/>
                  <a:gd name="T34" fmla="*/ 1212 w 1523"/>
                  <a:gd name="T35" fmla="*/ 605 h 1519"/>
                  <a:gd name="T36" fmla="*/ 1162 w 1523"/>
                  <a:gd name="T37" fmla="*/ 502 h 1519"/>
                  <a:gd name="T38" fmla="*/ 1067 w 1523"/>
                  <a:gd name="T39" fmla="*/ 391 h 1519"/>
                  <a:gd name="T40" fmla="*/ 945 w 1523"/>
                  <a:gd name="T41" fmla="*/ 316 h 1519"/>
                  <a:gd name="T42" fmla="*/ 800 w 1523"/>
                  <a:gd name="T43" fmla="*/ 282 h 1519"/>
                  <a:gd name="T44" fmla="*/ 761 w 1523"/>
                  <a:gd name="T45" fmla="*/ 1519 h 1519"/>
                  <a:gd name="T46" fmla="*/ 701 w 1523"/>
                  <a:gd name="T47" fmla="*/ 1518 h 1519"/>
                  <a:gd name="T48" fmla="*/ 474 w 1523"/>
                  <a:gd name="T49" fmla="*/ 1465 h 1519"/>
                  <a:gd name="T50" fmla="*/ 277 w 1523"/>
                  <a:gd name="T51" fmla="*/ 1348 h 1519"/>
                  <a:gd name="T52" fmla="*/ 124 w 1523"/>
                  <a:gd name="T53" fmla="*/ 1175 h 1519"/>
                  <a:gd name="T54" fmla="*/ 44 w 1523"/>
                  <a:gd name="T55" fmla="*/ 1013 h 1519"/>
                  <a:gd name="T56" fmla="*/ 13 w 1523"/>
                  <a:gd name="T57" fmla="*/ 902 h 1519"/>
                  <a:gd name="T58" fmla="*/ 0 w 1523"/>
                  <a:gd name="T59" fmla="*/ 752 h 1519"/>
                  <a:gd name="T60" fmla="*/ 17 w 1523"/>
                  <a:gd name="T61" fmla="*/ 605 h 1519"/>
                  <a:gd name="T62" fmla="*/ 60 w 1523"/>
                  <a:gd name="T63" fmla="*/ 466 h 1519"/>
                  <a:gd name="T64" fmla="*/ 130 w 1523"/>
                  <a:gd name="T65" fmla="*/ 337 h 1519"/>
                  <a:gd name="T66" fmla="*/ 222 w 1523"/>
                  <a:gd name="T67" fmla="*/ 223 h 1519"/>
                  <a:gd name="T68" fmla="*/ 337 w 1523"/>
                  <a:gd name="T69" fmla="*/ 128 h 1519"/>
                  <a:gd name="T70" fmla="*/ 471 w 1523"/>
                  <a:gd name="T71" fmla="*/ 56 h 1519"/>
                  <a:gd name="T72" fmla="*/ 540 w 1523"/>
                  <a:gd name="T73" fmla="*/ 32 h 1519"/>
                  <a:gd name="T74" fmla="*/ 666 w 1523"/>
                  <a:gd name="T75" fmla="*/ 6 h 1519"/>
                  <a:gd name="T76" fmla="*/ 761 w 1523"/>
                  <a:gd name="T77" fmla="*/ 0 h 1519"/>
                  <a:gd name="T78" fmla="*/ 939 w 1523"/>
                  <a:gd name="T79" fmla="*/ 20 h 1519"/>
                  <a:gd name="T80" fmla="*/ 1152 w 1523"/>
                  <a:gd name="T81" fmla="*/ 105 h 1519"/>
                  <a:gd name="T82" fmla="*/ 1328 w 1523"/>
                  <a:gd name="T83" fmla="*/ 252 h 1519"/>
                  <a:gd name="T84" fmla="*/ 1457 w 1523"/>
                  <a:gd name="T85" fmla="*/ 449 h 1519"/>
                  <a:gd name="T86" fmla="*/ 1491 w 1523"/>
                  <a:gd name="T87" fmla="*/ 543 h 1519"/>
                  <a:gd name="T88" fmla="*/ 1520 w 1523"/>
                  <a:gd name="T89" fmla="*/ 693 h 1519"/>
                  <a:gd name="T90" fmla="*/ 1518 w 1523"/>
                  <a:gd name="T91" fmla="*/ 842 h 1519"/>
                  <a:gd name="T92" fmla="*/ 1487 w 1523"/>
                  <a:gd name="T93" fmla="*/ 985 h 1519"/>
                  <a:gd name="T94" fmla="*/ 1431 w 1523"/>
                  <a:gd name="T95" fmla="*/ 1119 h 1519"/>
                  <a:gd name="T96" fmla="*/ 1349 w 1523"/>
                  <a:gd name="T97" fmla="*/ 1241 h 1519"/>
                  <a:gd name="T98" fmla="*/ 1246 w 1523"/>
                  <a:gd name="T99" fmla="*/ 1346 h 1519"/>
                  <a:gd name="T100" fmla="*/ 1120 w 1523"/>
                  <a:gd name="T101" fmla="*/ 1430 h 1519"/>
                  <a:gd name="T102" fmla="*/ 1015 w 1523"/>
                  <a:gd name="T103" fmla="*/ 1477 h 1519"/>
                  <a:gd name="T104" fmla="*/ 920 w 1523"/>
                  <a:gd name="T105" fmla="*/ 1503 h 1519"/>
                  <a:gd name="T106" fmla="*/ 793 w 1523"/>
                  <a:gd name="T107" fmla="*/ 1519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3" h="1519">
                    <a:moveTo>
                      <a:pt x="761" y="281"/>
                    </a:moveTo>
                    <a:lnTo>
                      <a:pt x="719" y="284"/>
                    </a:lnTo>
                    <a:lnTo>
                      <a:pt x="640" y="299"/>
                    </a:lnTo>
                    <a:lnTo>
                      <a:pt x="606" y="310"/>
                    </a:lnTo>
                    <a:lnTo>
                      <a:pt x="583" y="318"/>
                    </a:lnTo>
                    <a:lnTo>
                      <a:pt x="539" y="338"/>
                    </a:lnTo>
                    <a:lnTo>
                      <a:pt x="478" y="375"/>
                    </a:lnTo>
                    <a:lnTo>
                      <a:pt x="408" y="439"/>
                    </a:lnTo>
                    <a:lnTo>
                      <a:pt x="353" y="514"/>
                    </a:lnTo>
                    <a:lnTo>
                      <a:pt x="314" y="596"/>
                    </a:lnTo>
                    <a:lnTo>
                      <a:pt x="291" y="685"/>
                    </a:lnTo>
                    <a:lnTo>
                      <a:pt x="285" y="777"/>
                    </a:lnTo>
                    <a:lnTo>
                      <a:pt x="297" y="869"/>
                    </a:lnTo>
                    <a:lnTo>
                      <a:pt x="311" y="914"/>
                    </a:lnTo>
                    <a:lnTo>
                      <a:pt x="326" y="950"/>
                    </a:lnTo>
                    <a:lnTo>
                      <a:pt x="362" y="1018"/>
                    </a:lnTo>
                    <a:lnTo>
                      <a:pt x="407" y="1077"/>
                    </a:lnTo>
                    <a:lnTo>
                      <a:pt x="460" y="1129"/>
                    </a:lnTo>
                    <a:lnTo>
                      <a:pt x="519" y="1171"/>
                    </a:lnTo>
                    <a:lnTo>
                      <a:pt x="584" y="1204"/>
                    </a:lnTo>
                    <a:lnTo>
                      <a:pt x="653" y="1226"/>
                    </a:lnTo>
                    <a:lnTo>
                      <a:pt x="724" y="1237"/>
                    </a:lnTo>
                    <a:lnTo>
                      <a:pt x="761" y="1238"/>
                    </a:lnTo>
                    <a:lnTo>
                      <a:pt x="804" y="1236"/>
                    </a:lnTo>
                    <a:lnTo>
                      <a:pt x="883" y="1220"/>
                    </a:lnTo>
                    <a:lnTo>
                      <a:pt x="916" y="1210"/>
                    </a:lnTo>
                    <a:lnTo>
                      <a:pt x="940" y="1201"/>
                    </a:lnTo>
                    <a:lnTo>
                      <a:pt x="984" y="1181"/>
                    </a:lnTo>
                    <a:lnTo>
                      <a:pt x="1045" y="1143"/>
                    </a:lnTo>
                    <a:lnTo>
                      <a:pt x="1115" y="1081"/>
                    </a:lnTo>
                    <a:lnTo>
                      <a:pt x="1170" y="1006"/>
                    </a:lnTo>
                    <a:lnTo>
                      <a:pt x="1209" y="923"/>
                    </a:lnTo>
                    <a:lnTo>
                      <a:pt x="1232" y="834"/>
                    </a:lnTo>
                    <a:lnTo>
                      <a:pt x="1238" y="742"/>
                    </a:lnTo>
                    <a:lnTo>
                      <a:pt x="1226" y="650"/>
                    </a:lnTo>
                    <a:lnTo>
                      <a:pt x="1212" y="605"/>
                    </a:lnTo>
                    <a:lnTo>
                      <a:pt x="1197" y="568"/>
                    </a:lnTo>
                    <a:lnTo>
                      <a:pt x="1162" y="502"/>
                    </a:lnTo>
                    <a:lnTo>
                      <a:pt x="1119" y="443"/>
                    </a:lnTo>
                    <a:lnTo>
                      <a:pt x="1067" y="391"/>
                    </a:lnTo>
                    <a:lnTo>
                      <a:pt x="1009" y="349"/>
                    </a:lnTo>
                    <a:lnTo>
                      <a:pt x="945" y="316"/>
                    </a:lnTo>
                    <a:lnTo>
                      <a:pt x="875" y="294"/>
                    </a:lnTo>
                    <a:lnTo>
                      <a:pt x="800" y="282"/>
                    </a:lnTo>
                    <a:lnTo>
                      <a:pt x="761" y="281"/>
                    </a:lnTo>
                    <a:close/>
                    <a:moveTo>
                      <a:pt x="761" y="1519"/>
                    </a:moveTo>
                    <a:lnTo>
                      <a:pt x="761" y="1519"/>
                    </a:lnTo>
                    <a:lnTo>
                      <a:pt x="701" y="1518"/>
                    </a:lnTo>
                    <a:lnTo>
                      <a:pt x="584" y="1500"/>
                    </a:lnTo>
                    <a:lnTo>
                      <a:pt x="474" y="1465"/>
                    </a:lnTo>
                    <a:lnTo>
                      <a:pt x="371" y="1413"/>
                    </a:lnTo>
                    <a:lnTo>
                      <a:pt x="277" y="1348"/>
                    </a:lnTo>
                    <a:lnTo>
                      <a:pt x="195" y="1268"/>
                    </a:lnTo>
                    <a:lnTo>
                      <a:pt x="124" y="1175"/>
                    </a:lnTo>
                    <a:lnTo>
                      <a:pt x="66" y="1071"/>
                    </a:lnTo>
                    <a:lnTo>
                      <a:pt x="44" y="1013"/>
                    </a:lnTo>
                    <a:lnTo>
                      <a:pt x="31" y="976"/>
                    </a:lnTo>
                    <a:lnTo>
                      <a:pt x="13" y="902"/>
                    </a:lnTo>
                    <a:lnTo>
                      <a:pt x="3" y="827"/>
                    </a:lnTo>
                    <a:lnTo>
                      <a:pt x="0" y="752"/>
                    </a:lnTo>
                    <a:lnTo>
                      <a:pt x="5" y="678"/>
                    </a:lnTo>
                    <a:lnTo>
                      <a:pt x="17" y="605"/>
                    </a:lnTo>
                    <a:lnTo>
                      <a:pt x="36" y="535"/>
                    </a:lnTo>
                    <a:lnTo>
                      <a:pt x="60" y="466"/>
                    </a:lnTo>
                    <a:lnTo>
                      <a:pt x="92" y="400"/>
                    </a:lnTo>
                    <a:lnTo>
                      <a:pt x="130" y="337"/>
                    </a:lnTo>
                    <a:lnTo>
                      <a:pt x="174" y="278"/>
                    </a:lnTo>
                    <a:lnTo>
                      <a:pt x="222" y="223"/>
                    </a:lnTo>
                    <a:lnTo>
                      <a:pt x="277" y="173"/>
                    </a:lnTo>
                    <a:lnTo>
                      <a:pt x="337" y="128"/>
                    </a:lnTo>
                    <a:lnTo>
                      <a:pt x="403" y="89"/>
                    </a:lnTo>
                    <a:lnTo>
                      <a:pt x="471" y="56"/>
                    </a:lnTo>
                    <a:lnTo>
                      <a:pt x="508" y="42"/>
                    </a:lnTo>
                    <a:lnTo>
                      <a:pt x="540" y="32"/>
                    </a:lnTo>
                    <a:lnTo>
                      <a:pt x="603" y="17"/>
                    </a:lnTo>
                    <a:lnTo>
                      <a:pt x="666" y="6"/>
                    </a:lnTo>
                    <a:lnTo>
                      <a:pt x="730" y="1"/>
                    </a:lnTo>
                    <a:lnTo>
                      <a:pt x="761" y="0"/>
                    </a:lnTo>
                    <a:lnTo>
                      <a:pt x="821" y="2"/>
                    </a:lnTo>
                    <a:lnTo>
                      <a:pt x="939" y="20"/>
                    </a:lnTo>
                    <a:lnTo>
                      <a:pt x="1048" y="55"/>
                    </a:lnTo>
                    <a:lnTo>
                      <a:pt x="1152" y="105"/>
                    </a:lnTo>
                    <a:lnTo>
                      <a:pt x="1246" y="172"/>
                    </a:lnTo>
                    <a:lnTo>
                      <a:pt x="1328" y="252"/>
                    </a:lnTo>
                    <a:lnTo>
                      <a:pt x="1398" y="345"/>
                    </a:lnTo>
                    <a:lnTo>
                      <a:pt x="1457" y="449"/>
                    </a:lnTo>
                    <a:lnTo>
                      <a:pt x="1479" y="506"/>
                    </a:lnTo>
                    <a:lnTo>
                      <a:pt x="1491" y="543"/>
                    </a:lnTo>
                    <a:lnTo>
                      <a:pt x="1509" y="618"/>
                    </a:lnTo>
                    <a:lnTo>
                      <a:pt x="1520" y="693"/>
                    </a:lnTo>
                    <a:lnTo>
                      <a:pt x="1523" y="768"/>
                    </a:lnTo>
                    <a:lnTo>
                      <a:pt x="1518" y="842"/>
                    </a:lnTo>
                    <a:lnTo>
                      <a:pt x="1506" y="914"/>
                    </a:lnTo>
                    <a:lnTo>
                      <a:pt x="1487" y="985"/>
                    </a:lnTo>
                    <a:lnTo>
                      <a:pt x="1463" y="1054"/>
                    </a:lnTo>
                    <a:lnTo>
                      <a:pt x="1431" y="1119"/>
                    </a:lnTo>
                    <a:lnTo>
                      <a:pt x="1393" y="1182"/>
                    </a:lnTo>
                    <a:lnTo>
                      <a:pt x="1349" y="1241"/>
                    </a:lnTo>
                    <a:lnTo>
                      <a:pt x="1300" y="1296"/>
                    </a:lnTo>
                    <a:lnTo>
                      <a:pt x="1246" y="1346"/>
                    </a:lnTo>
                    <a:lnTo>
                      <a:pt x="1185" y="1391"/>
                    </a:lnTo>
                    <a:lnTo>
                      <a:pt x="1120" y="1430"/>
                    </a:lnTo>
                    <a:lnTo>
                      <a:pt x="1051" y="1463"/>
                    </a:lnTo>
                    <a:lnTo>
                      <a:pt x="1015" y="1477"/>
                    </a:lnTo>
                    <a:lnTo>
                      <a:pt x="983" y="1487"/>
                    </a:lnTo>
                    <a:lnTo>
                      <a:pt x="920" y="1503"/>
                    </a:lnTo>
                    <a:lnTo>
                      <a:pt x="856" y="1514"/>
                    </a:lnTo>
                    <a:lnTo>
                      <a:pt x="793" y="1519"/>
                    </a:lnTo>
                    <a:lnTo>
                      <a:pt x="761" y="15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D7AF3A-17D7-49FD-ABE4-A4B09B23CCBE}"/>
              </a:ext>
            </a:extLst>
          </p:cNvPr>
          <p:cNvGrpSpPr/>
          <p:nvPr/>
        </p:nvGrpSpPr>
        <p:grpSpPr>
          <a:xfrm>
            <a:off x="4865699" y="2241746"/>
            <a:ext cx="1122208" cy="1106922"/>
            <a:chOff x="4471684" y="2174658"/>
            <a:chExt cx="1391189" cy="1391189"/>
          </a:xfrm>
        </p:grpSpPr>
        <p:sp>
          <p:nvSpPr>
            <p:cNvPr id="95" name="타원 94"/>
            <p:cNvSpPr/>
            <p:nvPr/>
          </p:nvSpPr>
          <p:spPr>
            <a:xfrm>
              <a:off x="4471684" y="2174658"/>
              <a:ext cx="1391189" cy="1391189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746326" y="2400798"/>
              <a:ext cx="813948" cy="813948"/>
            </a:xfrm>
            <a:prstGeom prst="rect">
              <a:avLst/>
            </a:prstGeom>
          </p:spPr>
        </p:pic>
      </p:grpSp>
      <p:sp>
        <p:nvSpPr>
          <p:cNvPr id="123" name="TextBox 122"/>
          <p:cNvSpPr txBox="1"/>
          <p:nvPr/>
        </p:nvSpPr>
        <p:spPr>
          <a:xfrm>
            <a:off x="8150993" y="3991671"/>
            <a:ext cx="20715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      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논문 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-</a:t>
            </a: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C126DC8-46B9-464B-802E-D0893915D464}"/>
              </a:ext>
            </a:extLst>
          </p:cNvPr>
          <p:cNvGrpSpPr/>
          <p:nvPr/>
        </p:nvGrpSpPr>
        <p:grpSpPr>
          <a:xfrm>
            <a:off x="6104807" y="3501294"/>
            <a:ext cx="1391189" cy="1391189"/>
            <a:chOff x="4647937" y="1987230"/>
            <a:chExt cx="834663" cy="834663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8BB4B07F-F01D-4202-A93B-96244888E35F}"/>
                </a:ext>
              </a:extLst>
            </p:cNvPr>
            <p:cNvSpPr/>
            <p:nvPr/>
          </p:nvSpPr>
          <p:spPr>
            <a:xfrm>
              <a:off x="4647937" y="1987230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97" name="Group 58">
              <a:extLst>
                <a:ext uri="{FF2B5EF4-FFF2-40B4-BE49-F238E27FC236}">
                  <a16:creationId xmlns:a16="http://schemas.microsoft.com/office/drawing/2014/main" id="{C73355EB-C572-4DFB-9250-CE579069D0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5003" y="2175497"/>
              <a:ext cx="367555" cy="452352"/>
              <a:chOff x="6133" y="1070"/>
              <a:chExt cx="1218" cy="1499"/>
            </a:xfrm>
          </p:grpSpPr>
          <p:sp>
            <p:nvSpPr>
              <p:cNvPr id="98" name="Freeform 59">
                <a:extLst>
                  <a:ext uri="{FF2B5EF4-FFF2-40B4-BE49-F238E27FC236}">
                    <a16:creationId xmlns:a16="http://schemas.microsoft.com/office/drawing/2014/main" id="{6A954673-45D7-4169-9F07-F6DA66E48464}"/>
                  </a:ext>
                </a:extLst>
              </p:cNvPr>
              <p:cNvSpPr/>
              <p:nvPr/>
            </p:nvSpPr>
            <p:spPr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0">
                <a:extLst>
                  <a:ext uri="{FF2B5EF4-FFF2-40B4-BE49-F238E27FC236}">
                    <a16:creationId xmlns:a16="http://schemas.microsoft.com/office/drawing/2014/main" id="{E196CA03-BD74-4496-8F36-2F92C497FFFF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61">
                <a:extLst>
                  <a:ext uri="{FF2B5EF4-FFF2-40B4-BE49-F238E27FC236}">
                    <a16:creationId xmlns:a16="http://schemas.microsoft.com/office/drawing/2014/main" id="{A422A36C-5027-4CBE-B29E-D89B39B839A5}"/>
                  </a:ext>
                </a:extLst>
              </p:cNvPr>
              <p:cNvSpPr/>
              <p:nvPr/>
            </p:nvSpPr>
            <p:spPr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Rectangle 62">
                <a:extLst>
                  <a:ext uri="{FF2B5EF4-FFF2-40B4-BE49-F238E27FC236}">
                    <a16:creationId xmlns:a16="http://schemas.microsoft.com/office/drawing/2014/main" id="{0B274633-8834-48E5-91FB-410C3B57FB46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63">
                <a:extLst>
                  <a:ext uri="{FF2B5EF4-FFF2-40B4-BE49-F238E27FC236}">
                    <a16:creationId xmlns:a16="http://schemas.microsoft.com/office/drawing/2014/main" id="{AD409934-8B0E-4951-B431-102B6C431DFF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64">
                <a:extLst>
                  <a:ext uri="{FF2B5EF4-FFF2-40B4-BE49-F238E27FC236}">
                    <a16:creationId xmlns:a16="http://schemas.microsoft.com/office/drawing/2014/main" id="{CA62885E-26D3-4FB5-8A56-A78BD5E5B78E}"/>
                  </a:ext>
                </a:extLst>
              </p:cNvPr>
              <p:cNvSpPr/>
              <p:nvPr/>
            </p:nvSpPr>
            <p:spPr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Rectangle 65">
                <a:extLst>
                  <a:ext uri="{FF2B5EF4-FFF2-40B4-BE49-F238E27FC236}">
                    <a16:creationId xmlns:a16="http://schemas.microsoft.com/office/drawing/2014/main" id="{A764F7ED-602A-467E-8A9C-7AB7B8E0F127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66">
                <a:extLst>
                  <a:ext uri="{FF2B5EF4-FFF2-40B4-BE49-F238E27FC236}">
                    <a16:creationId xmlns:a16="http://schemas.microsoft.com/office/drawing/2014/main" id="{994C8CD0-B93E-46F5-A64B-47B1BCD76FE3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67">
                <a:extLst>
                  <a:ext uri="{FF2B5EF4-FFF2-40B4-BE49-F238E27FC236}">
                    <a16:creationId xmlns:a16="http://schemas.microsoft.com/office/drawing/2014/main" id="{631876D5-C28A-40ED-B2E5-630D00E89DC4}"/>
                  </a:ext>
                </a:extLst>
              </p:cNvPr>
              <p:cNvSpPr/>
              <p:nvPr/>
            </p:nvSpPr>
            <p:spPr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Rectangle 68">
                <a:extLst>
                  <a:ext uri="{FF2B5EF4-FFF2-40B4-BE49-F238E27FC236}">
                    <a16:creationId xmlns:a16="http://schemas.microsoft.com/office/drawing/2014/main" id="{8E6AE987-6F93-427E-9E8E-3291C0381CE3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92E7AED7-C1B0-4984-9E71-365C6E22C0A3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FC900E65-F09C-410A-AF7C-F465589544D0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71DD2EA4-BBE9-4D78-845D-DEFBCF4CCD81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D7D097D3-F146-4A1D-A90D-9453D8AEDD1F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Rectangle 73">
                <a:extLst>
                  <a:ext uri="{FF2B5EF4-FFF2-40B4-BE49-F238E27FC236}">
                    <a16:creationId xmlns:a16="http://schemas.microsoft.com/office/drawing/2014/main" id="{C2866595-BBE7-453D-A928-EA362E0832D9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Rectangle 74">
                <a:extLst>
                  <a:ext uri="{FF2B5EF4-FFF2-40B4-BE49-F238E27FC236}">
                    <a16:creationId xmlns:a16="http://schemas.microsoft.com/office/drawing/2014/main" id="{A4837465-6C1C-482D-BAE6-69F73D034FA1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Rectangle 75">
                <a:extLst>
                  <a:ext uri="{FF2B5EF4-FFF2-40B4-BE49-F238E27FC236}">
                    <a16:creationId xmlns:a16="http://schemas.microsoft.com/office/drawing/2014/main" id="{07F724C9-49CA-4A8E-B43E-DE004BB1818E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76">
                <a:extLst>
                  <a:ext uri="{FF2B5EF4-FFF2-40B4-BE49-F238E27FC236}">
                    <a16:creationId xmlns:a16="http://schemas.microsoft.com/office/drawing/2014/main" id="{61C20178-1072-4C30-82A6-A0FDA8A44E60}"/>
                  </a:ext>
                </a:extLst>
              </p:cNvPr>
              <p:cNvSpPr/>
              <p:nvPr/>
            </p:nvSpPr>
            <p:spPr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Rectangle 77">
                <a:extLst>
                  <a:ext uri="{FF2B5EF4-FFF2-40B4-BE49-F238E27FC236}">
                    <a16:creationId xmlns:a16="http://schemas.microsoft.com/office/drawing/2014/main" id="{789064D9-9249-497E-A27E-332646AF9382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ADB3B63-347F-4E65-BD5C-3872CAE2EFB5}"/>
              </a:ext>
            </a:extLst>
          </p:cNvPr>
          <p:cNvSpPr txBox="1"/>
          <p:nvPr/>
        </p:nvSpPr>
        <p:spPr>
          <a:xfrm>
            <a:off x="7084334" y="4892483"/>
            <a:ext cx="499518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solidFill>
                  <a:schemeClr val="bg1"/>
                </a:solidFill>
                <a:ea typeface="나눔스퀘어"/>
              </a:rPr>
              <a:t>1.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네이버 뉴스 댓글의 욕설에 대한 사회언어학적     </a:t>
            </a:r>
            <a:endParaRPr lang="en-US" altLang="ko-KR" sz="1700" dirty="0">
              <a:solidFill>
                <a:schemeClr val="bg1"/>
              </a:solidFill>
              <a:ea typeface="나눔스퀘어"/>
            </a:endParaRPr>
          </a:p>
          <a:p>
            <a:pPr lvl="0">
              <a:defRPr/>
            </a:pP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  연구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이정복 박은하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2019</a:t>
            </a:r>
          </a:p>
          <a:p>
            <a:pPr lvl="0">
              <a:defRPr/>
            </a:pPr>
            <a:r>
              <a:rPr lang="en-US" altLang="ko-KR" sz="1700" b="1" dirty="0">
                <a:solidFill>
                  <a:schemeClr val="bg1"/>
                </a:solidFill>
                <a:ea typeface="나눔스퀘어"/>
              </a:rPr>
              <a:t>2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. 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댓글에 나타난 욕설 형태 연구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전병철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2007</a:t>
            </a:r>
          </a:p>
          <a:p>
            <a:pPr lvl="0">
              <a:defRPr/>
            </a:pPr>
            <a:r>
              <a:rPr lang="en-US" altLang="ko-KR" sz="1700" b="1" dirty="0">
                <a:solidFill>
                  <a:schemeClr val="bg1"/>
                </a:solidFill>
                <a:ea typeface="나눔스퀘어"/>
              </a:rPr>
              <a:t>3.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욕설의 특질에 관한 연구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김상윤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2002</a:t>
            </a:r>
          </a:p>
          <a:p>
            <a:pPr lvl="0">
              <a:defRPr/>
            </a:pPr>
            <a:r>
              <a:rPr lang="en-US" altLang="ko-KR" sz="1700" b="1" dirty="0">
                <a:solidFill>
                  <a:schemeClr val="bg1"/>
                </a:solidFill>
                <a:ea typeface="나눔스퀘어"/>
              </a:rPr>
              <a:t>4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. 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국어 욕설의 본질과 유형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장경희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2010</a:t>
            </a:r>
          </a:p>
          <a:p>
            <a:pPr lvl="0">
              <a:defRPr/>
            </a:pPr>
            <a:r>
              <a:rPr lang="en-US" altLang="ko-KR" sz="1700" b="1" dirty="0">
                <a:solidFill>
                  <a:schemeClr val="bg1"/>
                </a:solidFill>
                <a:ea typeface="나눔스퀘어"/>
              </a:rPr>
              <a:t>5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. 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비속어와 욕설의 개념에 대하여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이선영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123192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6FBA0F-57AE-476F-BA27-B3174042C3D5}"/>
              </a:ext>
            </a:extLst>
          </p:cNvPr>
          <p:cNvSpPr/>
          <p:nvPr/>
        </p:nvSpPr>
        <p:spPr>
          <a:xfrm>
            <a:off x="-6067" y="0"/>
            <a:ext cx="4771848" cy="6857999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3D24B5-6E8A-4777-9F34-BF215D3B18AE}"/>
              </a:ext>
            </a:extLst>
          </p:cNvPr>
          <p:cNvSpPr/>
          <p:nvPr/>
        </p:nvSpPr>
        <p:spPr>
          <a:xfrm>
            <a:off x="4797611" y="-5973"/>
            <a:ext cx="7399730" cy="6858000"/>
          </a:xfrm>
          <a:prstGeom prst="rect">
            <a:avLst/>
          </a:prstGeom>
          <a:solidFill>
            <a:srgbClr val="EF9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51A340-7D68-42FA-B3C6-9C013CFB7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739" y="376667"/>
            <a:ext cx="1670449" cy="1280271"/>
          </a:xfrm>
          <a:prstGeom prst="rect">
            <a:avLst/>
          </a:prstGeom>
        </p:spPr>
      </p:pic>
      <p:grpSp>
        <p:nvGrpSpPr>
          <p:cNvPr id="28" name="Google Shape;3083;p49">
            <a:extLst>
              <a:ext uri="{FF2B5EF4-FFF2-40B4-BE49-F238E27FC236}">
                <a16:creationId xmlns:a16="http://schemas.microsoft.com/office/drawing/2014/main" id="{5039D9E5-2B57-4A1D-987D-3DB005C34E2F}"/>
              </a:ext>
            </a:extLst>
          </p:cNvPr>
          <p:cNvGrpSpPr/>
          <p:nvPr/>
        </p:nvGrpSpPr>
        <p:grpSpPr>
          <a:xfrm>
            <a:off x="295439" y="4578455"/>
            <a:ext cx="2154274" cy="1816011"/>
            <a:chOff x="834500" y="1391650"/>
            <a:chExt cx="2722475" cy="2360200"/>
          </a:xfrm>
        </p:grpSpPr>
        <p:sp>
          <p:nvSpPr>
            <p:cNvPr id="29" name="Google Shape;3084;p49">
              <a:extLst>
                <a:ext uri="{FF2B5EF4-FFF2-40B4-BE49-F238E27FC236}">
                  <a16:creationId xmlns:a16="http://schemas.microsoft.com/office/drawing/2014/main" id="{6A5CD3E8-5DE3-4E82-B7BE-CFA8CF27B9CD}"/>
                </a:ext>
              </a:extLst>
            </p:cNvPr>
            <p:cNvSpPr/>
            <p:nvPr/>
          </p:nvSpPr>
          <p:spPr>
            <a:xfrm>
              <a:off x="875875" y="2334300"/>
              <a:ext cx="103525" cy="112925"/>
            </a:xfrm>
            <a:custGeom>
              <a:avLst/>
              <a:gdLst/>
              <a:ahLst/>
              <a:cxnLst/>
              <a:rect l="l" t="t" r="r" b="b"/>
              <a:pathLst>
                <a:path w="4141" h="4517" extrusionOk="0">
                  <a:moveTo>
                    <a:pt x="2676" y="0"/>
                  </a:moveTo>
                  <a:cubicBezTo>
                    <a:pt x="2574" y="0"/>
                    <a:pt x="2467" y="9"/>
                    <a:pt x="2352" y="27"/>
                  </a:cubicBezTo>
                  <a:cubicBezTo>
                    <a:pt x="1031" y="242"/>
                    <a:pt x="848" y="1654"/>
                    <a:pt x="848" y="1654"/>
                  </a:cubicBezTo>
                  <a:lnTo>
                    <a:pt x="1" y="4516"/>
                  </a:lnTo>
                  <a:lnTo>
                    <a:pt x="3419" y="3404"/>
                  </a:lnTo>
                  <a:cubicBezTo>
                    <a:pt x="3419" y="3404"/>
                    <a:pt x="3861" y="2429"/>
                    <a:pt x="4006" y="1673"/>
                  </a:cubicBezTo>
                  <a:cubicBezTo>
                    <a:pt x="4140" y="977"/>
                    <a:pt x="3752" y="0"/>
                    <a:pt x="2676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85;p49">
              <a:extLst>
                <a:ext uri="{FF2B5EF4-FFF2-40B4-BE49-F238E27FC236}">
                  <a16:creationId xmlns:a16="http://schemas.microsoft.com/office/drawing/2014/main" id="{7E9FA178-F399-4E56-B248-A77EA342153F}"/>
                </a:ext>
              </a:extLst>
            </p:cNvPr>
            <p:cNvSpPr/>
            <p:nvPr/>
          </p:nvSpPr>
          <p:spPr>
            <a:xfrm>
              <a:off x="834500" y="2498525"/>
              <a:ext cx="84800" cy="308650"/>
            </a:xfrm>
            <a:custGeom>
              <a:avLst/>
              <a:gdLst/>
              <a:ahLst/>
              <a:cxnLst/>
              <a:rect l="l" t="t" r="r" b="b"/>
              <a:pathLst>
                <a:path w="3392" h="12346" extrusionOk="0">
                  <a:moveTo>
                    <a:pt x="2059" y="0"/>
                  </a:moveTo>
                  <a:cubicBezTo>
                    <a:pt x="1783" y="0"/>
                    <a:pt x="1473" y="144"/>
                    <a:pt x="1140" y="499"/>
                  </a:cubicBezTo>
                  <a:cubicBezTo>
                    <a:pt x="1" y="1707"/>
                    <a:pt x="238" y="10458"/>
                    <a:pt x="480" y="11593"/>
                  </a:cubicBezTo>
                  <a:cubicBezTo>
                    <a:pt x="595" y="12145"/>
                    <a:pt x="788" y="12346"/>
                    <a:pt x="969" y="12346"/>
                  </a:cubicBezTo>
                  <a:cubicBezTo>
                    <a:pt x="1160" y="12346"/>
                    <a:pt x="1337" y="12122"/>
                    <a:pt x="1395" y="11852"/>
                  </a:cubicBezTo>
                  <a:cubicBezTo>
                    <a:pt x="1395" y="11852"/>
                    <a:pt x="3392" y="2642"/>
                    <a:pt x="3269" y="1589"/>
                  </a:cubicBezTo>
                  <a:cubicBezTo>
                    <a:pt x="3186" y="841"/>
                    <a:pt x="2724" y="0"/>
                    <a:pt x="205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86;p49">
              <a:extLst>
                <a:ext uri="{FF2B5EF4-FFF2-40B4-BE49-F238E27FC236}">
                  <a16:creationId xmlns:a16="http://schemas.microsoft.com/office/drawing/2014/main" id="{F368D9DE-1814-4DFC-B2A6-7FF17A8C2458}"/>
                </a:ext>
              </a:extLst>
            </p:cNvPr>
            <p:cNvSpPr/>
            <p:nvPr/>
          </p:nvSpPr>
          <p:spPr>
            <a:xfrm>
              <a:off x="839875" y="2764175"/>
              <a:ext cx="59175" cy="134150"/>
            </a:xfrm>
            <a:custGeom>
              <a:avLst/>
              <a:gdLst/>
              <a:ahLst/>
              <a:cxnLst/>
              <a:rect l="l" t="t" r="r" b="b"/>
              <a:pathLst>
                <a:path w="2367" h="5366" extrusionOk="0">
                  <a:moveTo>
                    <a:pt x="590" y="1"/>
                  </a:moveTo>
                  <a:cubicBezTo>
                    <a:pt x="557" y="1"/>
                    <a:pt x="525" y="8"/>
                    <a:pt x="492" y="23"/>
                  </a:cubicBezTo>
                  <a:cubicBezTo>
                    <a:pt x="0" y="256"/>
                    <a:pt x="105" y="2353"/>
                    <a:pt x="438" y="3205"/>
                  </a:cubicBezTo>
                  <a:cubicBezTo>
                    <a:pt x="770" y="4062"/>
                    <a:pt x="1500" y="5351"/>
                    <a:pt x="1764" y="5366"/>
                  </a:cubicBezTo>
                  <a:cubicBezTo>
                    <a:pt x="1766" y="5366"/>
                    <a:pt x="1767" y="5366"/>
                    <a:pt x="1768" y="5366"/>
                  </a:cubicBezTo>
                  <a:cubicBezTo>
                    <a:pt x="2018" y="5366"/>
                    <a:pt x="1467" y="4078"/>
                    <a:pt x="1323" y="3660"/>
                  </a:cubicBezTo>
                  <a:cubicBezTo>
                    <a:pt x="1172" y="3241"/>
                    <a:pt x="1268" y="2753"/>
                    <a:pt x="1268" y="2753"/>
                  </a:cubicBezTo>
                  <a:cubicBezTo>
                    <a:pt x="1276" y="2700"/>
                    <a:pt x="1310" y="2667"/>
                    <a:pt x="1361" y="2667"/>
                  </a:cubicBezTo>
                  <a:cubicBezTo>
                    <a:pt x="1421" y="2667"/>
                    <a:pt x="1504" y="2714"/>
                    <a:pt x="1591" y="2831"/>
                  </a:cubicBezTo>
                  <a:cubicBezTo>
                    <a:pt x="1749" y="3044"/>
                    <a:pt x="1804" y="4066"/>
                    <a:pt x="2077" y="4066"/>
                  </a:cubicBezTo>
                  <a:cubicBezTo>
                    <a:pt x="2079" y="4066"/>
                    <a:pt x="2081" y="4066"/>
                    <a:pt x="2083" y="4066"/>
                  </a:cubicBezTo>
                  <a:cubicBezTo>
                    <a:pt x="2366" y="4049"/>
                    <a:pt x="2074" y="2467"/>
                    <a:pt x="1764" y="1947"/>
                  </a:cubicBezTo>
                  <a:cubicBezTo>
                    <a:pt x="1479" y="1458"/>
                    <a:pt x="1050" y="1"/>
                    <a:pt x="59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087;p49">
              <a:extLst>
                <a:ext uri="{FF2B5EF4-FFF2-40B4-BE49-F238E27FC236}">
                  <a16:creationId xmlns:a16="http://schemas.microsoft.com/office/drawing/2014/main" id="{4AA1A287-0431-4886-B12A-BB28DCB87414}"/>
                </a:ext>
              </a:extLst>
            </p:cNvPr>
            <p:cNvGrpSpPr/>
            <p:nvPr/>
          </p:nvGrpSpPr>
          <p:grpSpPr>
            <a:xfrm>
              <a:off x="853050" y="1391650"/>
              <a:ext cx="2703925" cy="2360200"/>
              <a:chOff x="853050" y="1391650"/>
              <a:chExt cx="2703925" cy="2360200"/>
            </a:xfrm>
          </p:grpSpPr>
          <p:sp>
            <p:nvSpPr>
              <p:cNvPr id="33" name="Google Shape;3088;p49">
                <a:extLst>
                  <a:ext uri="{FF2B5EF4-FFF2-40B4-BE49-F238E27FC236}">
                    <a16:creationId xmlns:a16="http://schemas.microsoft.com/office/drawing/2014/main" id="{FF7DFA39-6F0F-4E95-9DF2-5F18611EA313}"/>
                  </a:ext>
                </a:extLst>
              </p:cNvPr>
              <p:cNvSpPr/>
              <p:nvPr/>
            </p:nvSpPr>
            <p:spPr>
              <a:xfrm>
                <a:off x="1030500" y="3300325"/>
                <a:ext cx="298550" cy="159500"/>
              </a:xfrm>
              <a:custGeom>
                <a:avLst/>
                <a:gdLst/>
                <a:ahLst/>
                <a:cxnLst/>
                <a:rect l="l" t="t" r="r" b="b"/>
                <a:pathLst>
                  <a:path w="11942" h="6380" extrusionOk="0">
                    <a:moveTo>
                      <a:pt x="6233" y="189"/>
                    </a:moveTo>
                    <a:cubicBezTo>
                      <a:pt x="6747" y="189"/>
                      <a:pt x="7234" y="427"/>
                      <a:pt x="7557" y="847"/>
                    </a:cubicBezTo>
                    <a:lnTo>
                      <a:pt x="11654" y="6192"/>
                    </a:lnTo>
                    <a:lnTo>
                      <a:pt x="228" y="6192"/>
                    </a:lnTo>
                    <a:cubicBezTo>
                      <a:pt x="228" y="4501"/>
                      <a:pt x="1404" y="3937"/>
                      <a:pt x="2543" y="3394"/>
                    </a:cubicBezTo>
                    <a:cubicBezTo>
                      <a:pt x="3478" y="2948"/>
                      <a:pt x="4362" y="2524"/>
                      <a:pt x="4590" y="1530"/>
                    </a:cubicBezTo>
                    <a:lnTo>
                      <a:pt x="4609" y="1439"/>
                    </a:lnTo>
                    <a:cubicBezTo>
                      <a:pt x="4767" y="810"/>
                      <a:pt x="5242" y="359"/>
                      <a:pt x="5880" y="227"/>
                    </a:cubicBezTo>
                    <a:cubicBezTo>
                      <a:pt x="5998" y="201"/>
                      <a:pt x="6116" y="189"/>
                      <a:pt x="6233" y="189"/>
                    </a:cubicBezTo>
                    <a:close/>
                    <a:moveTo>
                      <a:pt x="6227" y="0"/>
                    </a:moveTo>
                    <a:cubicBezTo>
                      <a:pt x="6100" y="0"/>
                      <a:pt x="5972" y="13"/>
                      <a:pt x="5844" y="40"/>
                    </a:cubicBezTo>
                    <a:cubicBezTo>
                      <a:pt x="5141" y="186"/>
                      <a:pt x="4599" y="706"/>
                      <a:pt x="4430" y="1394"/>
                    </a:cubicBezTo>
                    <a:lnTo>
                      <a:pt x="4407" y="1489"/>
                    </a:lnTo>
                    <a:cubicBezTo>
                      <a:pt x="4203" y="2396"/>
                      <a:pt x="3355" y="2797"/>
                      <a:pt x="2461" y="3226"/>
                    </a:cubicBezTo>
                    <a:cubicBezTo>
                      <a:pt x="1308" y="3777"/>
                      <a:pt x="0" y="4406"/>
                      <a:pt x="42" y="6284"/>
                    </a:cubicBezTo>
                    <a:cubicBezTo>
                      <a:pt x="42" y="6339"/>
                      <a:pt x="82" y="6379"/>
                      <a:pt x="133" y="6379"/>
                    </a:cubicBezTo>
                    <a:lnTo>
                      <a:pt x="11841" y="6379"/>
                    </a:lnTo>
                    <a:cubicBezTo>
                      <a:pt x="11877" y="6379"/>
                      <a:pt x="11910" y="6356"/>
                      <a:pt x="11928" y="6325"/>
                    </a:cubicBezTo>
                    <a:cubicBezTo>
                      <a:pt x="11942" y="6293"/>
                      <a:pt x="11937" y="6257"/>
                      <a:pt x="11919" y="6230"/>
                    </a:cubicBezTo>
                    <a:lnTo>
                      <a:pt x="7703" y="733"/>
                    </a:lnTo>
                    <a:cubicBezTo>
                      <a:pt x="7345" y="263"/>
                      <a:pt x="6801" y="0"/>
                      <a:pt x="6227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89;p49">
                <a:extLst>
                  <a:ext uri="{FF2B5EF4-FFF2-40B4-BE49-F238E27FC236}">
                    <a16:creationId xmlns:a16="http://schemas.microsoft.com/office/drawing/2014/main" id="{22310F0D-DF36-4628-8843-EA1AA7137C17}"/>
                  </a:ext>
                </a:extLst>
              </p:cNvPr>
              <p:cNvSpPr/>
              <p:nvPr/>
            </p:nvSpPr>
            <p:spPr>
              <a:xfrm>
                <a:off x="1185475" y="3300350"/>
                <a:ext cx="65075" cy="1594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6379" extrusionOk="0">
                    <a:moveTo>
                      <a:pt x="105" y="0"/>
                    </a:moveTo>
                    <a:cubicBezTo>
                      <a:pt x="94" y="0"/>
                      <a:pt x="83" y="2"/>
                      <a:pt x="72" y="7"/>
                    </a:cubicBezTo>
                    <a:cubicBezTo>
                      <a:pt x="23" y="25"/>
                      <a:pt x="0" y="80"/>
                      <a:pt x="18" y="130"/>
                    </a:cubicBezTo>
                    <a:lnTo>
                      <a:pt x="2411" y="6315"/>
                    </a:lnTo>
                    <a:cubicBezTo>
                      <a:pt x="2424" y="6355"/>
                      <a:pt x="2461" y="6378"/>
                      <a:pt x="2497" y="6378"/>
                    </a:cubicBezTo>
                    <a:cubicBezTo>
                      <a:pt x="2512" y="6378"/>
                      <a:pt x="2520" y="6374"/>
                      <a:pt x="2529" y="6370"/>
                    </a:cubicBezTo>
                    <a:cubicBezTo>
                      <a:pt x="2579" y="6351"/>
                      <a:pt x="2602" y="6296"/>
                      <a:pt x="2584" y="6250"/>
                    </a:cubicBezTo>
                    <a:lnTo>
                      <a:pt x="191" y="62"/>
                    </a:lnTo>
                    <a:cubicBezTo>
                      <a:pt x="177" y="23"/>
                      <a:pt x="142" y="0"/>
                      <a:pt x="105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90;p49">
                <a:extLst>
                  <a:ext uri="{FF2B5EF4-FFF2-40B4-BE49-F238E27FC236}">
                    <a16:creationId xmlns:a16="http://schemas.microsoft.com/office/drawing/2014/main" id="{B972818B-1157-4F91-A0BA-115280EBB0C6}"/>
                  </a:ext>
                </a:extLst>
              </p:cNvPr>
              <p:cNvSpPr/>
              <p:nvPr/>
            </p:nvSpPr>
            <p:spPr>
              <a:xfrm>
                <a:off x="1128025" y="3357550"/>
                <a:ext cx="99750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1726" extrusionOk="0">
                    <a:moveTo>
                      <a:pt x="109" y="1"/>
                    </a:moveTo>
                    <a:cubicBezTo>
                      <a:pt x="72" y="1"/>
                      <a:pt x="36" y="23"/>
                      <a:pt x="18" y="62"/>
                    </a:cubicBezTo>
                    <a:cubicBezTo>
                      <a:pt x="1" y="107"/>
                      <a:pt x="24" y="161"/>
                      <a:pt x="73" y="180"/>
                    </a:cubicBezTo>
                    <a:lnTo>
                      <a:pt x="3847" y="1716"/>
                    </a:lnTo>
                    <a:cubicBezTo>
                      <a:pt x="3857" y="1720"/>
                      <a:pt x="3870" y="1726"/>
                      <a:pt x="3880" y="1726"/>
                    </a:cubicBezTo>
                    <a:cubicBezTo>
                      <a:pt x="3920" y="1726"/>
                      <a:pt x="3952" y="1703"/>
                      <a:pt x="3966" y="1665"/>
                    </a:cubicBezTo>
                    <a:cubicBezTo>
                      <a:pt x="3989" y="1616"/>
                      <a:pt x="3966" y="1566"/>
                      <a:pt x="3916" y="1543"/>
                    </a:cubicBezTo>
                    <a:lnTo>
                      <a:pt x="142" y="7"/>
                    </a:lnTo>
                    <a:cubicBezTo>
                      <a:pt x="131" y="3"/>
                      <a:pt x="120" y="1"/>
                      <a:pt x="109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91;p49">
                <a:extLst>
                  <a:ext uri="{FF2B5EF4-FFF2-40B4-BE49-F238E27FC236}">
                    <a16:creationId xmlns:a16="http://schemas.microsoft.com/office/drawing/2014/main" id="{0EDED86C-6E40-48A1-8913-8CBC5263719D}"/>
                  </a:ext>
                </a:extLst>
              </p:cNvPr>
              <p:cNvSpPr/>
              <p:nvPr/>
            </p:nvSpPr>
            <p:spPr>
              <a:xfrm>
                <a:off x="1215425" y="3349950"/>
                <a:ext cx="3285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300" extrusionOk="0">
                    <a:moveTo>
                      <a:pt x="1211" y="1"/>
                    </a:moveTo>
                    <a:cubicBezTo>
                      <a:pt x="1187" y="1"/>
                      <a:pt x="1163" y="10"/>
                      <a:pt x="1144" y="28"/>
                    </a:cubicBezTo>
                    <a:lnTo>
                      <a:pt x="37" y="1140"/>
                    </a:lnTo>
                    <a:cubicBezTo>
                      <a:pt x="1" y="1176"/>
                      <a:pt x="1" y="1237"/>
                      <a:pt x="37" y="1273"/>
                    </a:cubicBezTo>
                    <a:cubicBezTo>
                      <a:pt x="56" y="1291"/>
                      <a:pt x="77" y="1300"/>
                      <a:pt x="100" y="1300"/>
                    </a:cubicBezTo>
                    <a:cubicBezTo>
                      <a:pt x="128" y="1300"/>
                      <a:pt x="151" y="1291"/>
                      <a:pt x="169" y="1273"/>
                    </a:cubicBezTo>
                    <a:lnTo>
                      <a:pt x="1276" y="160"/>
                    </a:lnTo>
                    <a:cubicBezTo>
                      <a:pt x="1314" y="124"/>
                      <a:pt x="1314" y="65"/>
                      <a:pt x="1276" y="28"/>
                    </a:cubicBezTo>
                    <a:cubicBezTo>
                      <a:pt x="1258" y="10"/>
                      <a:pt x="1234" y="1"/>
                      <a:pt x="1211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92;p49">
                <a:extLst>
                  <a:ext uri="{FF2B5EF4-FFF2-40B4-BE49-F238E27FC236}">
                    <a16:creationId xmlns:a16="http://schemas.microsoft.com/office/drawing/2014/main" id="{AB62070C-7F68-42E8-87C2-8A0936DBF757}"/>
                  </a:ext>
                </a:extLst>
              </p:cNvPr>
              <p:cNvSpPr/>
              <p:nvPr/>
            </p:nvSpPr>
            <p:spPr>
              <a:xfrm>
                <a:off x="1100325" y="3377725"/>
                <a:ext cx="142125" cy="61025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2441" extrusionOk="0">
                    <a:moveTo>
                      <a:pt x="110" y="0"/>
                    </a:moveTo>
                    <a:cubicBezTo>
                      <a:pt x="73" y="0"/>
                      <a:pt x="37" y="21"/>
                      <a:pt x="20" y="57"/>
                    </a:cubicBezTo>
                    <a:cubicBezTo>
                      <a:pt x="1" y="107"/>
                      <a:pt x="24" y="162"/>
                      <a:pt x="70" y="180"/>
                    </a:cubicBezTo>
                    <a:lnTo>
                      <a:pt x="5543" y="2431"/>
                    </a:lnTo>
                    <a:cubicBezTo>
                      <a:pt x="5552" y="2436"/>
                      <a:pt x="5566" y="2440"/>
                      <a:pt x="5580" y="2440"/>
                    </a:cubicBezTo>
                    <a:cubicBezTo>
                      <a:pt x="5617" y="2440"/>
                      <a:pt x="5648" y="2417"/>
                      <a:pt x="5662" y="2381"/>
                    </a:cubicBezTo>
                    <a:cubicBezTo>
                      <a:pt x="5685" y="2331"/>
                      <a:pt x="5662" y="2276"/>
                      <a:pt x="5611" y="2259"/>
                    </a:cubicBezTo>
                    <a:lnTo>
                      <a:pt x="142" y="6"/>
                    </a:lnTo>
                    <a:cubicBezTo>
                      <a:pt x="132" y="2"/>
                      <a:pt x="121" y="0"/>
                      <a:pt x="110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93;p49">
                <a:extLst>
                  <a:ext uri="{FF2B5EF4-FFF2-40B4-BE49-F238E27FC236}">
                    <a16:creationId xmlns:a16="http://schemas.microsoft.com/office/drawing/2014/main" id="{33ACFCE7-F128-48FD-AB90-D28603A68944}"/>
                  </a:ext>
                </a:extLst>
              </p:cNvPr>
              <p:cNvSpPr/>
              <p:nvPr/>
            </p:nvSpPr>
            <p:spPr>
              <a:xfrm>
                <a:off x="1334825" y="3214725"/>
                <a:ext cx="198175" cy="246575"/>
              </a:xfrm>
              <a:custGeom>
                <a:avLst/>
                <a:gdLst/>
                <a:ahLst/>
                <a:cxnLst/>
                <a:rect l="l" t="t" r="r" b="b"/>
                <a:pathLst>
                  <a:path w="7927" h="9863" extrusionOk="0">
                    <a:moveTo>
                      <a:pt x="7630" y="0"/>
                    </a:moveTo>
                    <a:cubicBezTo>
                      <a:pt x="7630" y="1"/>
                      <a:pt x="2211" y="2494"/>
                      <a:pt x="1" y="9863"/>
                    </a:cubicBezTo>
                    <a:lnTo>
                      <a:pt x="4508" y="9863"/>
                    </a:lnTo>
                    <a:cubicBezTo>
                      <a:pt x="4508" y="9863"/>
                      <a:pt x="7927" y="4923"/>
                      <a:pt x="7630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094;p49">
                <a:extLst>
                  <a:ext uri="{FF2B5EF4-FFF2-40B4-BE49-F238E27FC236}">
                    <a16:creationId xmlns:a16="http://schemas.microsoft.com/office/drawing/2014/main" id="{84560F8B-A237-4782-AA07-55DF0E90BF25}"/>
                  </a:ext>
                </a:extLst>
              </p:cNvPr>
              <p:cNvSpPr/>
              <p:nvPr/>
            </p:nvSpPr>
            <p:spPr>
              <a:xfrm>
                <a:off x="1087450" y="2817750"/>
                <a:ext cx="253800" cy="644800"/>
              </a:xfrm>
              <a:custGeom>
                <a:avLst/>
                <a:gdLst/>
                <a:ahLst/>
                <a:cxnLst/>
                <a:rect l="l" t="t" r="r" b="b"/>
                <a:pathLst>
                  <a:path w="10152" h="25792" extrusionOk="0">
                    <a:moveTo>
                      <a:pt x="1" y="0"/>
                    </a:moveTo>
                    <a:cubicBezTo>
                      <a:pt x="215" y="19981"/>
                      <a:pt x="10152" y="25792"/>
                      <a:pt x="10152" y="25792"/>
                    </a:cubicBezTo>
                    <a:cubicBezTo>
                      <a:pt x="9723" y="9134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095;p49">
                <a:extLst>
                  <a:ext uri="{FF2B5EF4-FFF2-40B4-BE49-F238E27FC236}">
                    <a16:creationId xmlns:a16="http://schemas.microsoft.com/office/drawing/2014/main" id="{76A65779-B847-4F09-A6AB-F2C48281A76B}"/>
                  </a:ext>
                </a:extLst>
              </p:cNvPr>
              <p:cNvSpPr/>
              <p:nvPr/>
            </p:nvSpPr>
            <p:spPr>
              <a:xfrm>
                <a:off x="1085975" y="2817175"/>
                <a:ext cx="256750" cy="645950"/>
              </a:xfrm>
              <a:custGeom>
                <a:avLst/>
                <a:gdLst/>
                <a:ahLst/>
                <a:cxnLst/>
                <a:rect l="l" t="t" r="r" b="b"/>
                <a:pathLst>
                  <a:path w="10270" h="25838" extrusionOk="0">
                    <a:moveTo>
                      <a:pt x="120" y="0"/>
                    </a:moveTo>
                    <a:lnTo>
                      <a:pt x="1" y="46"/>
                    </a:lnTo>
                    <a:lnTo>
                      <a:pt x="10150" y="25838"/>
                    </a:lnTo>
                    <a:lnTo>
                      <a:pt x="10270" y="25792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096;p49">
                <a:extLst>
                  <a:ext uri="{FF2B5EF4-FFF2-40B4-BE49-F238E27FC236}">
                    <a16:creationId xmlns:a16="http://schemas.microsoft.com/office/drawing/2014/main" id="{09727D07-AA22-41DA-897F-2DCEA9B5B87C}"/>
                  </a:ext>
                </a:extLst>
              </p:cNvPr>
              <p:cNvSpPr/>
              <p:nvPr/>
            </p:nvSpPr>
            <p:spPr>
              <a:xfrm>
                <a:off x="1246525" y="3159775"/>
                <a:ext cx="4377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658" extrusionOk="0">
                    <a:moveTo>
                      <a:pt x="1641" y="1"/>
                    </a:moveTo>
                    <a:lnTo>
                      <a:pt x="1" y="2590"/>
                    </a:lnTo>
                    <a:lnTo>
                      <a:pt x="110" y="2658"/>
                    </a:lnTo>
                    <a:lnTo>
                      <a:pt x="1751" y="70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097;p49">
                <a:extLst>
                  <a:ext uri="{FF2B5EF4-FFF2-40B4-BE49-F238E27FC236}">
                    <a16:creationId xmlns:a16="http://schemas.microsoft.com/office/drawing/2014/main" id="{C8A11007-B1A5-4248-BAE1-4859193C8991}"/>
                  </a:ext>
                </a:extLst>
              </p:cNvPr>
              <p:cNvSpPr/>
              <p:nvPr/>
            </p:nvSpPr>
            <p:spPr>
              <a:xfrm>
                <a:off x="1117200" y="3081950"/>
                <a:ext cx="798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599" extrusionOk="0">
                    <a:moveTo>
                      <a:pt x="24" y="1"/>
                    </a:moveTo>
                    <a:lnTo>
                      <a:pt x="1" y="124"/>
                    </a:lnTo>
                    <a:lnTo>
                      <a:pt x="3169" y="598"/>
                    </a:lnTo>
                    <a:lnTo>
                      <a:pt x="3192" y="471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098;p49">
                <a:extLst>
                  <a:ext uri="{FF2B5EF4-FFF2-40B4-BE49-F238E27FC236}">
                    <a16:creationId xmlns:a16="http://schemas.microsoft.com/office/drawing/2014/main" id="{226C3962-4E4F-4A1C-A428-2555D3099556}"/>
                  </a:ext>
                </a:extLst>
              </p:cNvPr>
              <p:cNvSpPr/>
              <p:nvPr/>
            </p:nvSpPr>
            <p:spPr>
              <a:xfrm>
                <a:off x="1171800" y="2960400"/>
                <a:ext cx="26425" cy="7602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3041" extrusionOk="0">
                    <a:moveTo>
                      <a:pt x="934" y="1"/>
                    </a:moveTo>
                    <a:lnTo>
                      <a:pt x="0" y="2999"/>
                    </a:lnTo>
                    <a:lnTo>
                      <a:pt x="123" y="3040"/>
                    </a:lnTo>
                    <a:lnTo>
                      <a:pt x="1057" y="37"/>
                    </a:lnTo>
                    <a:lnTo>
                      <a:pt x="9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099;p49">
                <a:extLst>
                  <a:ext uri="{FF2B5EF4-FFF2-40B4-BE49-F238E27FC236}">
                    <a16:creationId xmlns:a16="http://schemas.microsoft.com/office/drawing/2014/main" id="{2E80FBAA-28B0-4F08-92CE-E0F82FB141BB}"/>
                  </a:ext>
                </a:extLst>
              </p:cNvPr>
              <p:cNvSpPr/>
              <p:nvPr/>
            </p:nvSpPr>
            <p:spPr>
              <a:xfrm>
                <a:off x="1220450" y="3332750"/>
                <a:ext cx="778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3114" h="844" extrusionOk="0">
                    <a:moveTo>
                      <a:pt x="27" y="0"/>
                    </a:moveTo>
                    <a:lnTo>
                      <a:pt x="0" y="124"/>
                    </a:lnTo>
                    <a:lnTo>
                      <a:pt x="3081" y="844"/>
                    </a:lnTo>
                    <a:lnTo>
                      <a:pt x="3113" y="721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100;p49">
                <a:extLst>
                  <a:ext uri="{FF2B5EF4-FFF2-40B4-BE49-F238E27FC236}">
                    <a16:creationId xmlns:a16="http://schemas.microsoft.com/office/drawing/2014/main" id="{779B4074-526C-4A96-B190-1EF8FD9630DF}"/>
                  </a:ext>
                </a:extLst>
              </p:cNvPr>
              <p:cNvSpPr/>
              <p:nvPr/>
            </p:nvSpPr>
            <p:spPr>
              <a:xfrm>
                <a:off x="1298275" y="2789025"/>
                <a:ext cx="213650" cy="672275"/>
              </a:xfrm>
              <a:custGeom>
                <a:avLst/>
                <a:gdLst/>
                <a:ahLst/>
                <a:cxnLst/>
                <a:rect l="l" t="t" r="r" b="b"/>
                <a:pathLst>
                  <a:path w="8546" h="26891" extrusionOk="0">
                    <a:moveTo>
                      <a:pt x="6203" y="1"/>
                    </a:moveTo>
                    <a:cubicBezTo>
                      <a:pt x="6203" y="1"/>
                      <a:pt x="0" y="11194"/>
                      <a:pt x="1723" y="26891"/>
                    </a:cubicBezTo>
                    <a:cubicBezTo>
                      <a:pt x="1723" y="26891"/>
                      <a:pt x="7333" y="19763"/>
                      <a:pt x="7461" y="15784"/>
                    </a:cubicBezTo>
                    <a:lnTo>
                      <a:pt x="5154" y="15784"/>
                    </a:lnTo>
                    <a:lnTo>
                      <a:pt x="7461" y="14818"/>
                    </a:lnTo>
                    <a:cubicBezTo>
                      <a:pt x="7461" y="14818"/>
                      <a:pt x="8545" y="4818"/>
                      <a:pt x="6203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101;p49">
                <a:extLst>
                  <a:ext uri="{FF2B5EF4-FFF2-40B4-BE49-F238E27FC236}">
                    <a16:creationId xmlns:a16="http://schemas.microsoft.com/office/drawing/2014/main" id="{94B92260-9426-4B88-B472-AFEBE4CF8020}"/>
                  </a:ext>
                </a:extLst>
              </p:cNvPr>
              <p:cNvSpPr/>
              <p:nvPr/>
            </p:nvSpPr>
            <p:spPr>
              <a:xfrm>
                <a:off x="1339050" y="2788675"/>
                <a:ext cx="116600" cy="673100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26924" extrusionOk="0">
                    <a:moveTo>
                      <a:pt x="4480" y="0"/>
                    </a:moveTo>
                    <a:lnTo>
                      <a:pt x="0" y="26891"/>
                    </a:lnTo>
                    <a:lnTo>
                      <a:pt x="183" y="26923"/>
                    </a:lnTo>
                    <a:lnTo>
                      <a:pt x="4663" y="33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102;p49">
                <a:extLst>
                  <a:ext uri="{FF2B5EF4-FFF2-40B4-BE49-F238E27FC236}">
                    <a16:creationId xmlns:a16="http://schemas.microsoft.com/office/drawing/2014/main" id="{B814B193-EB2D-4703-8DAA-F81C3636CCDC}"/>
                  </a:ext>
                </a:extLst>
              </p:cNvPr>
              <p:cNvSpPr/>
              <p:nvPr/>
            </p:nvSpPr>
            <p:spPr>
              <a:xfrm>
                <a:off x="1344500" y="3101350"/>
                <a:ext cx="40250" cy="11292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4517" extrusionOk="0">
                    <a:moveTo>
                      <a:pt x="252" y="0"/>
                    </a:moveTo>
                    <a:lnTo>
                      <a:pt x="252" y="0"/>
                    </a:lnTo>
                    <a:cubicBezTo>
                      <a:pt x="238" y="73"/>
                      <a:pt x="1" y="1833"/>
                      <a:pt x="1446" y="4517"/>
                    </a:cubicBezTo>
                    <a:lnTo>
                      <a:pt x="1610" y="4430"/>
                    </a:lnTo>
                    <a:cubicBezTo>
                      <a:pt x="198" y="1801"/>
                      <a:pt x="434" y="45"/>
                      <a:pt x="434" y="28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103;p49">
                <a:extLst>
                  <a:ext uri="{FF2B5EF4-FFF2-40B4-BE49-F238E27FC236}">
                    <a16:creationId xmlns:a16="http://schemas.microsoft.com/office/drawing/2014/main" id="{A86899F9-FCE8-4863-9E69-733CEF1023CB}"/>
                  </a:ext>
                </a:extLst>
              </p:cNvPr>
              <p:cNvSpPr/>
              <p:nvPr/>
            </p:nvSpPr>
            <p:spPr>
              <a:xfrm>
                <a:off x="1340075" y="3169125"/>
                <a:ext cx="36600" cy="92650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706" extrusionOk="0">
                    <a:moveTo>
                      <a:pt x="28" y="1"/>
                    </a:moveTo>
                    <a:cubicBezTo>
                      <a:pt x="28" y="87"/>
                      <a:pt x="1" y="2111"/>
                      <a:pt x="1318" y="3706"/>
                    </a:cubicBezTo>
                    <a:lnTo>
                      <a:pt x="1463" y="3583"/>
                    </a:lnTo>
                    <a:cubicBezTo>
                      <a:pt x="192" y="2043"/>
                      <a:pt x="215" y="24"/>
                      <a:pt x="215" y="5"/>
                    </a:cubicBez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104;p49">
                <a:extLst>
                  <a:ext uri="{FF2B5EF4-FFF2-40B4-BE49-F238E27FC236}">
                    <a16:creationId xmlns:a16="http://schemas.microsoft.com/office/drawing/2014/main" id="{4B5FC313-2A60-4534-BC61-78C8A213FD4C}"/>
                  </a:ext>
                </a:extLst>
              </p:cNvPr>
              <p:cNvSpPr/>
              <p:nvPr/>
            </p:nvSpPr>
            <p:spPr>
              <a:xfrm>
                <a:off x="1401725" y="2996400"/>
                <a:ext cx="91150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993" extrusionOk="0">
                    <a:moveTo>
                      <a:pt x="3469" y="0"/>
                    </a:moveTo>
                    <a:cubicBezTo>
                      <a:pt x="2461" y="2840"/>
                      <a:pt x="23" y="3811"/>
                      <a:pt x="0" y="3820"/>
                    </a:cubicBezTo>
                    <a:lnTo>
                      <a:pt x="64" y="3993"/>
                    </a:lnTo>
                    <a:cubicBezTo>
                      <a:pt x="91" y="3984"/>
                      <a:pt x="2607" y="2985"/>
                      <a:pt x="3646" y="59"/>
                    </a:cubicBezTo>
                    <a:lnTo>
                      <a:pt x="3469" y="0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105;p49">
                <a:extLst>
                  <a:ext uri="{FF2B5EF4-FFF2-40B4-BE49-F238E27FC236}">
                    <a16:creationId xmlns:a16="http://schemas.microsoft.com/office/drawing/2014/main" id="{30B26057-FC76-46BE-9C8D-F21891D02734}"/>
                  </a:ext>
                </a:extLst>
              </p:cNvPr>
              <p:cNvSpPr/>
              <p:nvPr/>
            </p:nvSpPr>
            <p:spPr>
              <a:xfrm>
                <a:off x="1363225" y="3263800"/>
                <a:ext cx="10107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4043" h="2650" extrusionOk="0">
                    <a:moveTo>
                      <a:pt x="3906" y="1"/>
                    </a:moveTo>
                    <a:cubicBezTo>
                      <a:pt x="1887" y="2157"/>
                      <a:pt x="23" y="2462"/>
                      <a:pt x="0" y="2462"/>
                    </a:cubicBezTo>
                    <a:lnTo>
                      <a:pt x="32" y="2649"/>
                    </a:lnTo>
                    <a:cubicBezTo>
                      <a:pt x="109" y="2636"/>
                      <a:pt x="1978" y="2335"/>
                      <a:pt x="4043" y="129"/>
                    </a:cubicBezTo>
                    <a:lnTo>
                      <a:pt x="3906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106;p49">
                <a:extLst>
                  <a:ext uri="{FF2B5EF4-FFF2-40B4-BE49-F238E27FC236}">
                    <a16:creationId xmlns:a16="http://schemas.microsoft.com/office/drawing/2014/main" id="{871499B9-17C4-4725-8A0B-8B2D889099C2}"/>
                  </a:ext>
                </a:extLst>
              </p:cNvPr>
              <p:cNvSpPr/>
              <p:nvPr/>
            </p:nvSpPr>
            <p:spPr>
              <a:xfrm>
                <a:off x="1428050" y="3121600"/>
                <a:ext cx="2087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6" extrusionOk="0">
                    <a:moveTo>
                      <a:pt x="419" y="188"/>
                    </a:moveTo>
                    <a:cubicBezTo>
                      <a:pt x="547" y="188"/>
                      <a:pt x="647" y="293"/>
                      <a:pt x="647" y="421"/>
                    </a:cubicBezTo>
                    <a:cubicBezTo>
                      <a:pt x="647" y="548"/>
                      <a:pt x="547" y="648"/>
                      <a:pt x="419" y="648"/>
                    </a:cubicBezTo>
                    <a:cubicBezTo>
                      <a:pt x="292" y="648"/>
                      <a:pt x="187" y="548"/>
                      <a:pt x="187" y="421"/>
                    </a:cubicBezTo>
                    <a:cubicBezTo>
                      <a:pt x="187" y="293"/>
                      <a:pt x="292" y="188"/>
                      <a:pt x="419" y="188"/>
                    </a:cubicBezTo>
                    <a:close/>
                    <a:moveTo>
                      <a:pt x="419" y="1"/>
                    </a:moveTo>
                    <a:cubicBezTo>
                      <a:pt x="187" y="1"/>
                      <a:pt x="1" y="188"/>
                      <a:pt x="1" y="421"/>
                    </a:cubicBezTo>
                    <a:cubicBezTo>
                      <a:pt x="1" y="648"/>
                      <a:pt x="187" y="835"/>
                      <a:pt x="419" y="835"/>
                    </a:cubicBezTo>
                    <a:cubicBezTo>
                      <a:pt x="647" y="835"/>
                      <a:pt x="834" y="648"/>
                      <a:pt x="834" y="421"/>
                    </a:cubicBezTo>
                    <a:cubicBezTo>
                      <a:pt x="834" y="188"/>
                      <a:pt x="647" y="1"/>
                      <a:pt x="419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107;p49">
                <a:extLst>
                  <a:ext uri="{FF2B5EF4-FFF2-40B4-BE49-F238E27FC236}">
                    <a16:creationId xmlns:a16="http://schemas.microsoft.com/office/drawing/2014/main" id="{6F0C45E3-3EFD-45C0-9D4B-A900A527EFD6}"/>
                  </a:ext>
                </a:extLst>
              </p:cNvPr>
              <p:cNvSpPr/>
              <p:nvPr/>
            </p:nvSpPr>
            <p:spPr>
              <a:xfrm>
                <a:off x="1464150" y="3158300"/>
                <a:ext cx="133800" cy="305400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2216" extrusionOk="0">
                    <a:moveTo>
                      <a:pt x="5251" y="1"/>
                    </a:moveTo>
                    <a:cubicBezTo>
                      <a:pt x="5193" y="1"/>
                      <a:pt x="5164" y="39"/>
                      <a:pt x="5160" y="87"/>
                    </a:cubicBezTo>
                    <a:cubicBezTo>
                      <a:pt x="4887" y="5922"/>
                      <a:pt x="78" y="12001"/>
                      <a:pt x="33" y="12065"/>
                    </a:cubicBezTo>
                    <a:cubicBezTo>
                      <a:pt x="0" y="12102"/>
                      <a:pt x="6" y="12161"/>
                      <a:pt x="46" y="12193"/>
                    </a:cubicBezTo>
                    <a:cubicBezTo>
                      <a:pt x="65" y="12206"/>
                      <a:pt x="82" y="12216"/>
                      <a:pt x="105" y="12216"/>
                    </a:cubicBezTo>
                    <a:cubicBezTo>
                      <a:pt x="133" y="12216"/>
                      <a:pt x="160" y="12202"/>
                      <a:pt x="179" y="12179"/>
                    </a:cubicBezTo>
                    <a:cubicBezTo>
                      <a:pt x="225" y="12120"/>
                      <a:pt x="5069" y="5990"/>
                      <a:pt x="5347" y="97"/>
                    </a:cubicBezTo>
                    <a:cubicBezTo>
                      <a:pt x="5352" y="47"/>
                      <a:pt x="5311" y="1"/>
                      <a:pt x="5261" y="1"/>
                    </a:cubicBezTo>
                    <a:cubicBezTo>
                      <a:pt x="5258" y="1"/>
                      <a:pt x="5254" y="1"/>
                      <a:pt x="5251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108;p49">
                <a:extLst>
                  <a:ext uri="{FF2B5EF4-FFF2-40B4-BE49-F238E27FC236}">
                    <a16:creationId xmlns:a16="http://schemas.microsoft.com/office/drawing/2014/main" id="{7793E63A-495E-4853-A104-997D4A13687F}"/>
                  </a:ext>
                </a:extLst>
              </p:cNvPr>
              <p:cNvSpPr/>
              <p:nvPr/>
            </p:nvSpPr>
            <p:spPr>
              <a:xfrm>
                <a:off x="1582300" y="3192900"/>
                <a:ext cx="514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530" extrusionOk="0">
                    <a:moveTo>
                      <a:pt x="1949" y="0"/>
                    </a:moveTo>
                    <a:cubicBezTo>
                      <a:pt x="1931" y="0"/>
                      <a:pt x="1913" y="5"/>
                      <a:pt x="1898" y="16"/>
                    </a:cubicBezTo>
                    <a:lnTo>
                      <a:pt x="51" y="1360"/>
                    </a:lnTo>
                    <a:cubicBezTo>
                      <a:pt x="11" y="1393"/>
                      <a:pt x="1" y="1448"/>
                      <a:pt x="33" y="1488"/>
                    </a:cubicBezTo>
                    <a:cubicBezTo>
                      <a:pt x="51" y="1516"/>
                      <a:pt x="79" y="1530"/>
                      <a:pt x="106" y="1530"/>
                    </a:cubicBezTo>
                    <a:cubicBezTo>
                      <a:pt x="129" y="1530"/>
                      <a:pt x="148" y="1524"/>
                      <a:pt x="161" y="1511"/>
                    </a:cubicBezTo>
                    <a:lnTo>
                      <a:pt x="2007" y="167"/>
                    </a:lnTo>
                    <a:cubicBezTo>
                      <a:pt x="2048" y="139"/>
                      <a:pt x="2056" y="80"/>
                      <a:pt x="2025" y="39"/>
                    </a:cubicBezTo>
                    <a:cubicBezTo>
                      <a:pt x="2008" y="14"/>
                      <a:pt x="1978" y="0"/>
                      <a:pt x="1949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109;p49">
                <a:extLst>
                  <a:ext uri="{FF2B5EF4-FFF2-40B4-BE49-F238E27FC236}">
                    <a16:creationId xmlns:a16="http://schemas.microsoft.com/office/drawing/2014/main" id="{5D609985-3A94-4744-8AC9-4D5B004F0747}"/>
                  </a:ext>
                </a:extLst>
              </p:cNvPr>
              <p:cNvSpPr/>
              <p:nvPr/>
            </p:nvSpPr>
            <p:spPr>
              <a:xfrm>
                <a:off x="1555075" y="3226475"/>
                <a:ext cx="177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096" extrusionOk="0">
                    <a:moveTo>
                      <a:pt x="109" y="0"/>
                    </a:moveTo>
                    <a:cubicBezTo>
                      <a:pt x="100" y="0"/>
                      <a:pt x="91" y="2"/>
                      <a:pt x="82" y="4"/>
                    </a:cubicBezTo>
                    <a:cubicBezTo>
                      <a:pt x="33" y="13"/>
                      <a:pt x="0" y="68"/>
                      <a:pt x="15" y="118"/>
                    </a:cubicBezTo>
                    <a:lnTo>
                      <a:pt x="511" y="2028"/>
                    </a:lnTo>
                    <a:cubicBezTo>
                      <a:pt x="520" y="2068"/>
                      <a:pt x="562" y="2095"/>
                      <a:pt x="602" y="2095"/>
                    </a:cubicBezTo>
                    <a:lnTo>
                      <a:pt x="625" y="2095"/>
                    </a:lnTo>
                    <a:cubicBezTo>
                      <a:pt x="675" y="2082"/>
                      <a:pt x="707" y="2032"/>
                      <a:pt x="694" y="1982"/>
                    </a:cubicBezTo>
                    <a:lnTo>
                      <a:pt x="197" y="68"/>
                    </a:lnTo>
                    <a:cubicBezTo>
                      <a:pt x="186" y="26"/>
                      <a:pt x="150" y="0"/>
                      <a:pt x="109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110;p49">
                <a:extLst>
                  <a:ext uri="{FF2B5EF4-FFF2-40B4-BE49-F238E27FC236}">
                    <a16:creationId xmlns:a16="http://schemas.microsoft.com/office/drawing/2014/main" id="{50894BE3-B8CA-4F48-B12F-4291C4737EE4}"/>
                  </a:ext>
                </a:extLst>
              </p:cNvPr>
              <p:cNvSpPr/>
              <p:nvPr/>
            </p:nvSpPr>
            <p:spPr>
              <a:xfrm>
                <a:off x="1528400" y="3325350"/>
                <a:ext cx="82325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1692" extrusionOk="0">
                    <a:moveTo>
                      <a:pt x="3187" y="0"/>
                    </a:moveTo>
                    <a:cubicBezTo>
                      <a:pt x="3173" y="0"/>
                      <a:pt x="3159" y="3"/>
                      <a:pt x="3146" y="10"/>
                    </a:cubicBezTo>
                    <a:lnTo>
                      <a:pt x="70" y="1514"/>
                    </a:lnTo>
                    <a:cubicBezTo>
                      <a:pt x="24" y="1537"/>
                      <a:pt x="1" y="1592"/>
                      <a:pt x="24" y="1641"/>
                    </a:cubicBezTo>
                    <a:cubicBezTo>
                      <a:pt x="43" y="1674"/>
                      <a:pt x="74" y="1691"/>
                      <a:pt x="110" y="1691"/>
                    </a:cubicBezTo>
                    <a:cubicBezTo>
                      <a:pt x="125" y="1691"/>
                      <a:pt x="138" y="1687"/>
                      <a:pt x="152" y="1682"/>
                    </a:cubicBezTo>
                    <a:lnTo>
                      <a:pt x="3228" y="178"/>
                    </a:lnTo>
                    <a:cubicBezTo>
                      <a:pt x="3274" y="155"/>
                      <a:pt x="3292" y="101"/>
                      <a:pt x="3269" y="55"/>
                    </a:cubicBezTo>
                    <a:cubicBezTo>
                      <a:pt x="3253" y="20"/>
                      <a:pt x="3221" y="0"/>
                      <a:pt x="3187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111;p49">
                <a:extLst>
                  <a:ext uri="{FF2B5EF4-FFF2-40B4-BE49-F238E27FC236}">
                    <a16:creationId xmlns:a16="http://schemas.microsoft.com/office/drawing/2014/main" id="{FD377345-CB55-40A3-A1D4-AA8A33AD95EB}"/>
                  </a:ext>
                </a:extLst>
              </p:cNvPr>
              <p:cNvSpPr/>
              <p:nvPr/>
            </p:nvSpPr>
            <p:spPr>
              <a:xfrm>
                <a:off x="1506425" y="3065675"/>
                <a:ext cx="65550" cy="126375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5055" extrusionOk="0">
                    <a:moveTo>
                      <a:pt x="2417" y="296"/>
                    </a:moveTo>
                    <a:lnTo>
                      <a:pt x="2417" y="296"/>
                    </a:lnTo>
                    <a:cubicBezTo>
                      <a:pt x="2188" y="2795"/>
                      <a:pt x="689" y="4312"/>
                      <a:pt x="196" y="4754"/>
                    </a:cubicBezTo>
                    <a:cubicBezTo>
                      <a:pt x="339" y="2170"/>
                      <a:pt x="1906" y="707"/>
                      <a:pt x="2417" y="296"/>
                    </a:cubicBezTo>
                    <a:close/>
                    <a:moveTo>
                      <a:pt x="2526" y="1"/>
                    </a:moveTo>
                    <a:cubicBezTo>
                      <a:pt x="2508" y="1"/>
                      <a:pt x="2490" y="6"/>
                      <a:pt x="2476" y="18"/>
                    </a:cubicBezTo>
                    <a:cubicBezTo>
                      <a:pt x="2453" y="33"/>
                      <a:pt x="83" y="1642"/>
                      <a:pt x="1" y="4959"/>
                    </a:cubicBezTo>
                    <a:cubicBezTo>
                      <a:pt x="1" y="4991"/>
                      <a:pt x="19" y="5027"/>
                      <a:pt x="51" y="5041"/>
                    </a:cubicBezTo>
                    <a:cubicBezTo>
                      <a:pt x="65" y="5050"/>
                      <a:pt x="78" y="5055"/>
                      <a:pt x="92" y="5055"/>
                    </a:cubicBezTo>
                    <a:cubicBezTo>
                      <a:pt x="114" y="5055"/>
                      <a:pt x="133" y="5046"/>
                      <a:pt x="151" y="5033"/>
                    </a:cubicBezTo>
                    <a:cubicBezTo>
                      <a:pt x="174" y="5018"/>
                      <a:pt x="2417" y="3304"/>
                      <a:pt x="2621" y="101"/>
                    </a:cubicBezTo>
                    <a:cubicBezTo>
                      <a:pt x="2621" y="64"/>
                      <a:pt x="2603" y="33"/>
                      <a:pt x="2571" y="14"/>
                    </a:cubicBezTo>
                    <a:cubicBezTo>
                      <a:pt x="2558" y="5"/>
                      <a:pt x="2542" y="1"/>
                      <a:pt x="2526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112;p49">
                <a:extLst>
                  <a:ext uri="{FF2B5EF4-FFF2-40B4-BE49-F238E27FC236}">
                    <a16:creationId xmlns:a16="http://schemas.microsoft.com/office/drawing/2014/main" id="{7E99C5D4-926C-4E06-AAA3-FB648B876912}"/>
                  </a:ext>
                </a:extLst>
              </p:cNvPr>
              <p:cNvSpPr/>
              <p:nvPr/>
            </p:nvSpPr>
            <p:spPr>
              <a:xfrm>
                <a:off x="1248250" y="2911450"/>
                <a:ext cx="66675" cy="174425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6977" extrusionOk="0">
                    <a:moveTo>
                      <a:pt x="515" y="409"/>
                    </a:moveTo>
                    <a:cubicBezTo>
                      <a:pt x="980" y="1242"/>
                      <a:pt x="2311" y="3945"/>
                      <a:pt x="1928" y="6657"/>
                    </a:cubicBezTo>
                    <a:cubicBezTo>
                      <a:pt x="1522" y="6101"/>
                      <a:pt x="314" y="4114"/>
                      <a:pt x="515" y="409"/>
                    </a:cubicBezTo>
                    <a:close/>
                    <a:moveTo>
                      <a:pt x="440" y="1"/>
                    </a:moveTo>
                    <a:cubicBezTo>
                      <a:pt x="433" y="1"/>
                      <a:pt x="426" y="1"/>
                      <a:pt x="419" y="3"/>
                    </a:cubicBezTo>
                    <a:cubicBezTo>
                      <a:pt x="383" y="12"/>
                      <a:pt x="356" y="49"/>
                      <a:pt x="351" y="89"/>
                    </a:cubicBezTo>
                    <a:cubicBezTo>
                      <a:pt x="1" y="4807"/>
                      <a:pt x="1837" y="6862"/>
                      <a:pt x="1919" y="6944"/>
                    </a:cubicBezTo>
                    <a:cubicBezTo>
                      <a:pt x="1932" y="6967"/>
                      <a:pt x="1960" y="6976"/>
                      <a:pt x="1987" y="6976"/>
                    </a:cubicBezTo>
                    <a:cubicBezTo>
                      <a:pt x="1997" y="6976"/>
                      <a:pt x="2001" y="6976"/>
                      <a:pt x="2010" y="6972"/>
                    </a:cubicBezTo>
                    <a:cubicBezTo>
                      <a:pt x="2046" y="6963"/>
                      <a:pt x="2069" y="6936"/>
                      <a:pt x="2079" y="6898"/>
                    </a:cubicBezTo>
                    <a:cubicBezTo>
                      <a:pt x="2666" y="3508"/>
                      <a:pt x="542" y="81"/>
                      <a:pt x="524" y="44"/>
                    </a:cubicBezTo>
                    <a:cubicBezTo>
                      <a:pt x="505" y="17"/>
                      <a:pt x="474" y="1"/>
                      <a:pt x="440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113;p49">
                <a:extLst>
                  <a:ext uri="{FF2B5EF4-FFF2-40B4-BE49-F238E27FC236}">
                    <a16:creationId xmlns:a16="http://schemas.microsoft.com/office/drawing/2014/main" id="{31CF5FCC-775D-4F7F-A931-6D25D2E994CC}"/>
                  </a:ext>
                </a:extLst>
              </p:cNvPr>
              <p:cNvSpPr/>
              <p:nvPr/>
            </p:nvSpPr>
            <p:spPr>
              <a:xfrm>
                <a:off x="1137500" y="2096375"/>
                <a:ext cx="872475" cy="793100"/>
              </a:xfrm>
              <a:custGeom>
                <a:avLst/>
                <a:gdLst/>
                <a:ahLst/>
                <a:cxnLst/>
                <a:rect l="l" t="t" r="r" b="b"/>
                <a:pathLst>
                  <a:path w="34899" h="31724" extrusionOk="0">
                    <a:moveTo>
                      <a:pt x="11584" y="0"/>
                    </a:moveTo>
                    <a:cubicBezTo>
                      <a:pt x="10271" y="0"/>
                      <a:pt x="8774" y="262"/>
                      <a:pt x="7110" y="953"/>
                    </a:cubicBezTo>
                    <a:cubicBezTo>
                      <a:pt x="1107" y="5329"/>
                      <a:pt x="2807" y="11080"/>
                      <a:pt x="2807" y="11080"/>
                    </a:cubicBezTo>
                    <a:cubicBezTo>
                      <a:pt x="3829" y="12898"/>
                      <a:pt x="7675" y="11764"/>
                      <a:pt x="9206" y="13040"/>
                    </a:cubicBezTo>
                    <a:cubicBezTo>
                      <a:pt x="10495" y="14114"/>
                      <a:pt x="9901" y="15669"/>
                      <a:pt x="8056" y="15669"/>
                    </a:cubicBezTo>
                    <a:cubicBezTo>
                      <a:pt x="7701" y="15669"/>
                      <a:pt x="7301" y="15612"/>
                      <a:pt x="6859" y="15483"/>
                    </a:cubicBezTo>
                    <a:cubicBezTo>
                      <a:pt x="4116" y="14676"/>
                      <a:pt x="1440" y="12816"/>
                      <a:pt x="1440" y="12816"/>
                    </a:cubicBezTo>
                    <a:lnTo>
                      <a:pt x="1440" y="12816"/>
                    </a:lnTo>
                    <a:cubicBezTo>
                      <a:pt x="0" y="15155"/>
                      <a:pt x="1518" y="18582"/>
                      <a:pt x="1518" y="18582"/>
                    </a:cubicBezTo>
                    <a:cubicBezTo>
                      <a:pt x="1924" y="18939"/>
                      <a:pt x="2470" y="19067"/>
                      <a:pt x="3085" y="19067"/>
                    </a:cubicBezTo>
                    <a:cubicBezTo>
                      <a:pt x="4292" y="19067"/>
                      <a:pt x="5768" y="18576"/>
                      <a:pt x="6996" y="18359"/>
                    </a:cubicBezTo>
                    <a:cubicBezTo>
                      <a:pt x="7157" y="18330"/>
                      <a:pt x="7326" y="18317"/>
                      <a:pt x="7498" y="18317"/>
                    </a:cubicBezTo>
                    <a:cubicBezTo>
                      <a:pt x="9314" y="18317"/>
                      <a:pt x="11567" y="19811"/>
                      <a:pt x="10031" y="21135"/>
                    </a:cubicBezTo>
                    <a:cubicBezTo>
                      <a:pt x="9570" y="21534"/>
                      <a:pt x="8754" y="21679"/>
                      <a:pt x="7813" y="21679"/>
                    </a:cubicBezTo>
                    <a:cubicBezTo>
                      <a:pt x="5330" y="21679"/>
                      <a:pt x="1974" y="20670"/>
                      <a:pt x="1974" y="20670"/>
                    </a:cubicBezTo>
                    <a:lnTo>
                      <a:pt x="1974" y="20670"/>
                    </a:lnTo>
                    <a:cubicBezTo>
                      <a:pt x="2466" y="22633"/>
                      <a:pt x="3815" y="25035"/>
                      <a:pt x="3815" y="25035"/>
                    </a:cubicBezTo>
                    <a:cubicBezTo>
                      <a:pt x="3815" y="25035"/>
                      <a:pt x="4715" y="26695"/>
                      <a:pt x="6194" y="26695"/>
                    </a:cubicBezTo>
                    <a:cubicBezTo>
                      <a:pt x="6273" y="26695"/>
                      <a:pt x="6353" y="26691"/>
                      <a:pt x="6436" y="26681"/>
                    </a:cubicBezTo>
                    <a:cubicBezTo>
                      <a:pt x="7169" y="26590"/>
                      <a:pt x="8108" y="26467"/>
                      <a:pt x="8926" y="26467"/>
                    </a:cubicBezTo>
                    <a:cubicBezTo>
                      <a:pt x="9919" y="26467"/>
                      <a:pt x="10735" y="26648"/>
                      <a:pt x="10792" y="27288"/>
                    </a:cubicBezTo>
                    <a:cubicBezTo>
                      <a:pt x="10879" y="28263"/>
                      <a:pt x="10210" y="28579"/>
                      <a:pt x="9308" y="28579"/>
                    </a:cubicBezTo>
                    <a:cubicBezTo>
                      <a:pt x="7652" y="28579"/>
                      <a:pt x="5210" y="27515"/>
                      <a:pt x="5209" y="27515"/>
                    </a:cubicBezTo>
                    <a:lnTo>
                      <a:pt x="5209" y="27515"/>
                    </a:lnTo>
                    <a:cubicBezTo>
                      <a:pt x="7681" y="30831"/>
                      <a:pt x="11812" y="31723"/>
                      <a:pt x="15543" y="31723"/>
                    </a:cubicBezTo>
                    <a:cubicBezTo>
                      <a:pt x="19895" y="31723"/>
                      <a:pt x="23704" y="30509"/>
                      <a:pt x="23704" y="30509"/>
                    </a:cubicBezTo>
                    <a:cubicBezTo>
                      <a:pt x="23704" y="30509"/>
                      <a:pt x="34898" y="20506"/>
                      <a:pt x="30063" y="11892"/>
                    </a:cubicBezTo>
                    <a:lnTo>
                      <a:pt x="30063" y="11892"/>
                    </a:lnTo>
                    <a:cubicBezTo>
                      <a:pt x="30062" y="11892"/>
                      <a:pt x="28928" y="17342"/>
                      <a:pt x="27373" y="17342"/>
                    </a:cubicBezTo>
                    <a:cubicBezTo>
                      <a:pt x="27152" y="17342"/>
                      <a:pt x="26921" y="17231"/>
                      <a:pt x="26685" y="16978"/>
                    </a:cubicBezTo>
                    <a:cubicBezTo>
                      <a:pt x="25382" y="15588"/>
                      <a:pt x="27114" y="14808"/>
                      <a:pt x="28125" y="13527"/>
                    </a:cubicBezTo>
                    <a:cubicBezTo>
                      <a:pt x="29142" y="12242"/>
                      <a:pt x="29383" y="10679"/>
                      <a:pt x="29383" y="10679"/>
                    </a:cubicBezTo>
                    <a:cubicBezTo>
                      <a:pt x="29383" y="10679"/>
                      <a:pt x="28035" y="8277"/>
                      <a:pt x="26613" y="6837"/>
                    </a:cubicBezTo>
                    <a:cubicBezTo>
                      <a:pt x="26613" y="6837"/>
                      <a:pt x="24935" y="13281"/>
                      <a:pt x="22816" y="13960"/>
                    </a:cubicBezTo>
                    <a:cubicBezTo>
                      <a:pt x="22623" y="14022"/>
                      <a:pt x="22448" y="14051"/>
                      <a:pt x="22291" y="14051"/>
                    </a:cubicBezTo>
                    <a:cubicBezTo>
                      <a:pt x="20726" y="14051"/>
                      <a:pt x="20897" y="11202"/>
                      <a:pt x="22027" y="9917"/>
                    </a:cubicBezTo>
                    <a:cubicBezTo>
                      <a:pt x="23272" y="8510"/>
                      <a:pt x="25345" y="6937"/>
                      <a:pt x="25071" y="5360"/>
                    </a:cubicBezTo>
                    <a:cubicBezTo>
                      <a:pt x="25071" y="5360"/>
                      <a:pt x="22940" y="2288"/>
                      <a:pt x="20202" y="2288"/>
                    </a:cubicBezTo>
                    <a:cubicBezTo>
                      <a:pt x="20198" y="2288"/>
                      <a:pt x="20195" y="2288"/>
                      <a:pt x="20191" y="2288"/>
                    </a:cubicBezTo>
                    <a:cubicBezTo>
                      <a:pt x="20191" y="2288"/>
                      <a:pt x="20386" y="5542"/>
                      <a:pt x="19644" y="8304"/>
                    </a:cubicBezTo>
                    <a:cubicBezTo>
                      <a:pt x="19246" y="9785"/>
                      <a:pt x="18408" y="10456"/>
                      <a:pt x="17672" y="10456"/>
                    </a:cubicBezTo>
                    <a:cubicBezTo>
                      <a:pt x="17034" y="10456"/>
                      <a:pt x="16472" y="9953"/>
                      <a:pt x="16335" y="9038"/>
                    </a:cubicBezTo>
                    <a:cubicBezTo>
                      <a:pt x="16043" y="7065"/>
                      <a:pt x="19015" y="4376"/>
                      <a:pt x="17994" y="2553"/>
                    </a:cubicBezTo>
                    <a:cubicBezTo>
                      <a:pt x="17994" y="2553"/>
                      <a:pt x="15685" y="0"/>
                      <a:pt x="11584" y="0"/>
                    </a:cubicBez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114;p49">
                <a:extLst>
                  <a:ext uri="{FF2B5EF4-FFF2-40B4-BE49-F238E27FC236}">
                    <a16:creationId xmlns:a16="http://schemas.microsoft.com/office/drawing/2014/main" id="{1C6661AA-816C-4DFE-979B-841DA05E3228}"/>
                  </a:ext>
                </a:extLst>
              </p:cNvPr>
              <p:cNvSpPr/>
              <p:nvPr/>
            </p:nvSpPr>
            <p:spPr>
              <a:xfrm>
                <a:off x="1311825" y="2117250"/>
                <a:ext cx="421700" cy="744850"/>
              </a:xfrm>
              <a:custGeom>
                <a:avLst/>
                <a:gdLst/>
                <a:ahLst/>
                <a:cxnLst/>
                <a:rect l="l" t="t" r="r" b="b"/>
                <a:pathLst>
                  <a:path w="16868" h="29794" extrusionOk="0">
                    <a:moveTo>
                      <a:pt x="139" y="0"/>
                    </a:moveTo>
                    <a:cubicBezTo>
                      <a:pt x="118" y="0"/>
                      <a:pt x="97" y="6"/>
                      <a:pt x="77" y="18"/>
                    </a:cubicBezTo>
                    <a:cubicBezTo>
                      <a:pt x="18" y="49"/>
                      <a:pt x="1" y="123"/>
                      <a:pt x="32" y="177"/>
                    </a:cubicBezTo>
                    <a:lnTo>
                      <a:pt x="16627" y="29734"/>
                    </a:lnTo>
                    <a:cubicBezTo>
                      <a:pt x="16649" y="29775"/>
                      <a:pt x="16691" y="29793"/>
                      <a:pt x="16731" y="29793"/>
                    </a:cubicBezTo>
                    <a:cubicBezTo>
                      <a:pt x="16750" y="29793"/>
                      <a:pt x="16768" y="29789"/>
                      <a:pt x="16786" y="29779"/>
                    </a:cubicBezTo>
                    <a:cubicBezTo>
                      <a:pt x="16846" y="29747"/>
                      <a:pt x="16868" y="29674"/>
                      <a:pt x="16832" y="29615"/>
                    </a:cubicBezTo>
                    <a:lnTo>
                      <a:pt x="241" y="64"/>
                    </a:lnTo>
                    <a:cubicBezTo>
                      <a:pt x="220" y="23"/>
                      <a:pt x="181" y="0"/>
                      <a:pt x="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115;p49">
                <a:extLst>
                  <a:ext uri="{FF2B5EF4-FFF2-40B4-BE49-F238E27FC236}">
                    <a16:creationId xmlns:a16="http://schemas.microsoft.com/office/drawing/2014/main" id="{F54BD32C-BA13-4E41-880E-9343DB16ACA9}"/>
                  </a:ext>
                </a:extLst>
              </p:cNvPr>
              <p:cNvSpPr/>
              <p:nvPr/>
            </p:nvSpPr>
            <p:spPr>
              <a:xfrm>
                <a:off x="1437475" y="2106850"/>
                <a:ext cx="72500" cy="24010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9604" extrusionOk="0">
                    <a:moveTo>
                      <a:pt x="2767" y="0"/>
                    </a:moveTo>
                    <a:cubicBezTo>
                      <a:pt x="2714" y="0"/>
                      <a:pt x="2665" y="34"/>
                      <a:pt x="2649" y="87"/>
                    </a:cubicBezTo>
                    <a:lnTo>
                      <a:pt x="20" y="9454"/>
                    </a:lnTo>
                    <a:cubicBezTo>
                      <a:pt x="1" y="9517"/>
                      <a:pt x="38" y="9580"/>
                      <a:pt x="102" y="9599"/>
                    </a:cubicBezTo>
                    <a:cubicBezTo>
                      <a:pt x="116" y="9603"/>
                      <a:pt x="125" y="9603"/>
                      <a:pt x="133" y="9603"/>
                    </a:cubicBezTo>
                    <a:cubicBezTo>
                      <a:pt x="188" y="9603"/>
                      <a:pt x="234" y="9572"/>
                      <a:pt x="253" y="9517"/>
                    </a:cubicBezTo>
                    <a:lnTo>
                      <a:pt x="2882" y="151"/>
                    </a:lnTo>
                    <a:cubicBezTo>
                      <a:pt x="2900" y="91"/>
                      <a:pt x="2859" y="23"/>
                      <a:pt x="2800" y="5"/>
                    </a:cubicBezTo>
                    <a:cubicBezTo>
                      <a:pt x="2789" y="2"/>
                      <a:pt x="2778" y="0"/>
                      <a:pt x="27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116;p49">
                <a:extLst>
                  <a:ext uri="{FF2B5EF4-FFF2-40B4-BE49-F238E27FC236}">
                    <a16:creationId xmlns:a16="http://schemas.microsoft.com/office/drawing/2014/main" id="{D2655001-4BFF-4B89-B6F2-32FDA4634D4F}"/>
                  </a:ext>
                </a:extLst>
              </p:cNvPr>
              <p:cNvSpPr/>
              <p:nvPr/>
            </p:nvSpPr>
            <p:spPr>
              <a:xfrm>
                <a:off x="1397625" y="2600100"/>
                <a:ext cx="2193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2627" extrusionOk="0">
                    <a:moveTo>
                      <a:pt x="135" y="1"/>
                    </a:moveTo>
                    <a:cubicBezTo>
                      <a:pt x="82" y="1"/>
                      <a:pt x="33" y="35"/>
                      <a:pt x="19" y="88"/>
                    </a:cubicBezTo>
                    <a:cubicBezTo>
                      <a:pt x="0" y="151"/>
                      <a:pt x="42" y="215"/>
                      <a:pt x="105" y="233"/>
                    </a:cubicBezTo>
                    <a:lnTo>
                      <a:pt x="8605" y="2621"/>
                    </a:lnTo>
                    <a:cubicBezTo>
                      <a:pt x="8619" y="2627"/>
                      <a:pt x="8628" y="2627"/>
                      <a:pt x="8637" y="2627"/>
                    </a:cubicBezTo>
                    <a:cubicBezTo>
                      <a:pt x="8692" y="2627"/>
                      <a:pt x="8738" y="2589"/>
                      <a:pt x="8755" y="2539"/>
                    </a:cubicBezTo>
                    <a:cubicBezTo>
                      <a:pt x="8774" y="2476"/>
                      <a:pt x="8732" y="2412"/>
                      <a:pt x="8669" y="2394"/>
                    </a:cubicBezTo>
                    <a:lnTo>
                      <a:pt x="169" y="6"/>
                    </a:lnTo>
                    <a:cubicBezTo>
                      <a:pt x="157" y="2"/>
                      <a:pt x="146" y="1"/>
                      <a:pt x="1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117;p49">
                <a:extLst>
                  <a:ext uri="{FF2B5EF4-FFF2-40B4-BE49-F238E27FC236}">
                    <a16:creationId xmlns:a16="http://schemas.microsoft.com/office/drawing/2014/main" id="{B35DEDF3-F1AB-46E0-960F-9A1859AAA8A3}"/>
                  </a:ext>
                </a:extLst>
              </p:cNvPr>
              <p:cNvSpPr/>
              <p:nvPr/>
            </p:nvSpPr>
            <p:spPr>
              <a:xfrm>
                <a:off x="1542225" y="2349325"/>
                <a:ext cx="56625" cy="1840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7362" extrusionOk="0">
                    <a:moveTo>
                      <a:pt x="2134" y="1"/>
                    </a:moveTo>
                    <a:cubicBezTo>
                      <a:pt x="2081" y="1"/>
                      <a:pt x="2034" y="38"/>
                      <a:pt x="2018" y="87"/>
                    </a:cubicBezTo>
                    <a:lnTo>
                      <a:pt x="18" y="7210"/>
                    </a:lnTo>
                    <a:cubicBezTo>
                      <a:pt x="0" y="7275"/>
                      <a:pt x="36" y="7343"/>
                      <a:pt x="100" y="7361"/>
                    </a:cubicBezTo>
                    <a:lnTo>
                      <a:pt x="132" y="7361"/>
                    </a:lnTo>
                    <a:cubicBezTo>
                      <a:pt x="182" y="7361"/>
                      <a:pt x="232" y="7329"/>
                      <a:pt x="246" y="7275"/>
                    </a:cubicBezTo>
                    <a:lnTo>
                      <a:pt x="2247" y="155"/>
                    </a:lnTo>
                    <a:cubicBezTo>
                      <a:pt x="2265" y="91"/>
                      <a:pt x="2229" y="24"/>
                      <a:pt x="2165" y="5"/>
                    </a:cubicBezTo>
                    <a:cubicBezTo>
                      <a:pt x="2154" y="2"/>
                      <a:pt x="2144" y="1"/>
                      <a:pt x="21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118;p49">
                <a:extLst>
                  <a:ext uri="{FF2B5EF4-FFF2-40B4-BE49-F238E27FC236}">
                    <a16:creationId xmlns:a16="http://schemas.microsoft.com/office/drawing/2014/main" id="{50C1E8D0-1C4F-499C-BC97-485968FDBF76}"/>
                  </a:ext>
                </a:extLst>
              </p:cNvPr>
              <p:cNvSpPr/>
              <p:nvPr/>
            </p:nvSpPr>
            <p:spPr>
              <a:xfrm>
                <a:off x="1107625" y="1391650"/>
                <a:ext cx="794550" cy="186300"/>
              </a:xfrm>
              <a:custGeom>
                <a:avLst/>
                <a:gdLst/>
                <a:ahLst/>
                <a:cxnLst/>
                <a:rect l="l" t="t" r="r" b="b"/>
                <a:pathLst>
                  <a:path w="31782" h="7452" extrusionOk="0">
                    <a:moveTo>
                      <a:pt x="7330" y="0"/>
                    </a:moveTo>
                    <a:cubicBezTo>
                      <a:pt x="3283" y="0"/>
                      <a:pt x="1" y="3282"/>
                      <a:pt x="1" y="7329"/>
                    </a:cubicBezTo>
                    <a:lnTo>
                      <a:pt x="1" y="7451"/>
                    </a:lnTo>
                    <a:lnTo>
                      <a:pt x="31782" y="7451"/>
                    </a:lnTo>
                    <a:cubicBezTo>
                      <a:pt x="31130" y="6723"/>
                      <a:pt x="30182" y="6262"/>
                      <a:pt x="29129" y="6262"/>
                    </a:cubicBezTo>
                    <a:cubicBezTo>
                      <a:pt x="28660" y="6262"/>
                      <a:pt x="28208" y="6353"/>
                      <a:pt x="27798" y="6522"/>
                    </a:cubicBezTo>
                    <a:cubicBezTo>
                      <a:pt x="27608" y="6599"/>
                      <a:pt x="27408" y="6636"/>
                      <a:pt x="27210" y="6636"/>
                    </a:cubicBezTo>
                    <a:cubicBezTo>
                      <a:pt x="26810" y="6636"/>
                      <a:pt x="26416" y="6483"/>
                      <a:pt x="26121" y="6193"/>
                    </a:cubicBezTo>
                    <a:cubicBezTo>
                      <a:pt x="25360" y="5451"/>
                      <a:pt x="24320" y="4990"/>
                      <a:pt x="23176" y="4990"/>
                    </a:cubicBezTo>
                    <a:cubicBezTo>
                      <a:pt x="23072" y="4990"/>
                      <a:pt x="22967" y="4996"/>
                      <a:pt x="22867" y="5000"/>
                    </a:cubicBezTo>
                    <a:cubicBezTo>
                      <a:pt x="22713" y="5012"/>
                      <a:pt x="22560" y="5017"/>
                      <a:pt x="22407" y="5017"/>
                    </a:cubicBezTo>
                    <a:cubicBezTo>
                      <a:pt x="21168" y="5017"/>
                      <a:pt x="19953" y="4641"/>
                      <a:pt x="18943" y="3915"/>
                    </a:cubicBezTo>
                    <a:cubicBezTo>
                      <a:pt x="18013" y="3246"/>
                      <a:pt x="16874" y="2853"/>
                      <a:pt x="15643" y="2853"/>
                    </a:cubicBezTo>
                    <a:lnTo>
                      <a:pt x="15611" y="2853"/>
                    </a:lnTo>
                    <a:cubicBezTo>
                      <a:pt x="15597" y="2853"/>
                      <a:pt x="15583" y="2853"/>
                      <a:pt x="15569" y="2853"/>
                    </a:cubicBezTo>
                    <a:cubicBezTo>
                      <a:pt x="14221" y="2853"/>
                      <a:pt x="12916" y="2389"/>
                      <a:pt x="11851" y="1559"/>
                    </a:cubicBezTo>
                    <a:cubicBezTo>
                      <a:pt x="10607" y="579"/>
                      <a:pt x="9038" y="0"/>
                      <a:pt x="7330" y="0"/>
                    </a:cubicBez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119;p49">
                <a:extLst>
                  <a:ext uri="{FF2B5EF4-FFF2-40B4-BE49-F238E27FC236}">
                    <a16:creationId xmlns:a16="http://schemas.microsoft.com/office/drawing/2014/main" id="{D95DEE2F-6507-43A9-8B48-189E505DC045}"/>
                  </a:ext>
                </a:extLst>
              </p:cNvPr>
              <p:cNvSpPr/>
              <p:nvPr/>
            </p:nvSpPr>
            <p:spPr>
              <a:xfrm>
                <a:off x="1924600" y="1565300"/>
                <a:ext cx="72375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493" extrusionOk="0">
                    <a:moveTo>
                      <a:pt x="1450" y="0"/>
                    </a:moveTo>
                    <a:cubicBezTo>
                      <a:pt x="903" y="0"/>
                      <a:pt x="402" y="183"/>
                      <a:pt x="1" y="492"/>
                    </a:cubicBezTo>
                    <a:lnTo>
                      <a:pt x="2895" y="492"/>
                    </a:lnTo>
                    <a:cubicBezTo>
                      <a:pt x="2493" y="183"/>
                      <a:pt x="1992" y="0"/>
                      <a:pt x="1450" y="0"/>
                    </a:cubicBez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120;p49">
                <a:extLst>
                  <a:ext uri="{FF2B5EF4-FFF2-40B4-BE49-F238E27FC236}">
                    <a16:creationId xmlns:a16="http://schemas.microsoft.com/office/drawing/2014/main" id="{D52AD14A-AE6D-4047-9870-88A8C6AB4162}"/>
                  </a:ext>
                </a:extLst>
              </p:cNvPr>
              <p:cNvSpPr/>
              <p:nvPr/>
            </p:nvSpPr>
            <p:spPr>
              <a:xfrm>
                <a:off x="1548375" y="1752600"/>
                <a:ext cx="1118025" cy="1745400"/>
              </a:xfrm>
              <a:custGeom>
                <a:avLst/>
                <a:gdLst/>
                <a:ahLst/>
                <a:cxnLst/>
                <a:rect l="l" t="t" r="r" b="b"/>
                <a:pathLst>
                  <a:path w="44721" h="69816" extrusionOk="0">
                    <a:moveTo>
                      <a:pt x="169" y="1"/>
                    </a:moveTo>
                    <a:cubicBezTo>
                      <a:pt x="73" y="1"/>
                      <a:pt x="0" y="79"/>
                      <a:pt x="0" y="169"/>
                    </a:cubicBezTo>
                    <a:lnTo>
                      <a:pt x="0" y="69651"/>
                    </a:lnTo>
                    <a:cubicBezTo>
                      <a:pt x="0" y="69742"/>
                      <a:pt x="73" y="69815"/>
                      <a:pt x="169" y="69815"/>
                    </a:cubicBezTo>
                    <a:lnTo>
                      <a:pt x="44720" y="69815"/>
                    </a:lnTo>
                    <a:lnTo>
                      <a:pt x="44720" y="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121;p49">
                <a:extLst>
                  <a:ext uri="{FF2B5EF4-FFF2-40B4-BE49-F238E27FC236}">
                    <a16:creationId xmlns:a16="http://schemas.microsoft.com/office/drawing/2014/main" id="{BCD358CB-5954-47D7-A709-8831F75AC792}"/>
                  </a:ext>
                </a:extLst>
              </p:cNvPr>
              <p:cNvSpPr/>
              <p:nvPr/>
            </p:nvSpPr>
            <p:spPr>
              <a:xfrm>
                <a:off x="1597250" y="1793400"/>
                <a:ext cx="10691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2766" h="2156" extrusionOk="0">
                    <a:moveTo>
                      <a:pt x="0" y="1"/>
                    </a:moveTo>
                    <a:lnTo>
                      <a:pt x="0" y="2156"/>
                    </a:lnTo>
                    <a:lnTo>
                      <a:pt x="42765" y="2156"/>
                    </a:lnTo>
                    <a:lnTo>
                      <a:pt x="42765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122;p49">
                <a:extLst>
                  <a:ext uri="{FF2B5EF4-FFF2-40B4-BE49-F238E27FC236}">
                    <a16:creationId xmlns:a16="http://schemas.microsoft.com/office/drawing/2014/main" id="{1F25861A-5145-4D66-A900-799653123368}"/>
                  </a:ext>
                </a:extLst>
              </p:cNvPr>
              <p:cNvSpPr/>
              <p:nvPr/>
            </p:nvSpPr>
            <p:spPr>
              <a:xfrm>
                <a:off x="1539600" y="1743825"/>
                <a:ext cx="1135575" cy="1762950"/>
              </a:xfrm>
              <a:custGeom>
                <a:avLst/>
                <a:gdLst/>
                <a:ahLst/>
                <a:cxnLst/>
                <a:rect l="l" t="t" r="r" b="b"/>
                <a:pathLst>
                  <a:path w="45423" h="70518" extrusionOk="0">
                    <a:moveTo>
                      <a:pt x="701" y="5297"/>
                    </a:moveTo>
                    <a:cubicBezTo>
                      <a:pt x="1299" y="6053"/>
                      <a:pt x="2229" y="6545"/>
                      <a:pt x="3268" y="6545"/>
                    </a:cubicBezTo>
                    <a:lnTo>
                      <a:pt x="44720" y="6545"/>
                    </a:lnTo>
                    <a:lnTo>
                      <a:pt x="44720" y="69815"/>
                    </a:lnTo>
                    <a:lnTo>
                      <a:pt x="3268" y="69815"/>
                    </a:lnTo>
                    <a:cubicBezTo>
                      <a:pt x="1856" y="69815"/>
                      <a:pt x="701" y="68667"/>
                      <a:pt x="701" y="67249"/>
                    </a:cubicBezTo>
                    <a:lnTo>
                      <a:pt x="701" y="5297"/>
                    </a:lnTo>
                    <a:close/>
                    <a:moveTo>
                      <a:pt x="3268" y="1"/>
                    </a:moveTo>
                    <a:cubicBezTo>
                      <a:pt x="1467" y="1"/>
                      <a:pt x="0" y="1469"/>
                      <a:pt x="0" y="3274"/>
                    </a:cubicBezTo>
                    <a:cubicBezTo>
                      <a:pt x="0" y="3533"/>
                      <a:pt x="28" y="3783"/>
                      <a:pt x="87" y="4025"/>
                    </a:cubicBezTo>
                    <a:lnTo>
                      <a:pt x="0" y="4025"/>
                    </a:lnTo>
                    <a:lnTo>
                      <a:pt x="0" y="67249"/>
                    </a:lnTo>
                    <a:cubicBezTo>
                      <a:pt x="0" y="69050"/>
                      <a:pt x="1467" y="70518"/>
                      <a:pt x="3268" y="70518"/>
                    </a:cubicBezTo>
                    <a:lnTo>
                      <a:pt x="45422" y="70518"/>
                    </a:lnTo>
                    <a:lnTo>
                      <a:pt x="45422" y="5844"/>
                    </a:lnTo>
                    <a:lnTo>
                      <a:pt x="3268" y="5844"/>
                    </a:lnTo>
                    <a:cubicBezTo>
                      <a:pt x="1856" y="5844"/>
                      <a:pt x="701" y="4691"/>
                      <a:pt x="701" y="3274"/>
                    </a:cubicBezTo>
                    <a:cubicBezTo>
                      <a:pt x="701" y="1856"/>
                      <a:pt x="1856" y="703"/>
                      <a:pt x="3268" y="703"/>
                    </a:cubicBezTo>
                    <a:lnTo>
                      <a:pt x="45071" y="703"/>
                    </a:lnTo>
                    <a:lnTo>
                      <a:pt x="45071" y="1"/>
                    </a:lnTo>
                    <a:close/>
                  </a:path>
                </a:pathLst>
              </a:custGeom>
              <a:solidFill>
                <a:srgbClr val="5C2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123;p49">
                <a:extLst>
                  <a:ext uri="{FF2B5EF4-FFF2-40B4-BE49-F238E27FC236}">
                    <a16:creationId xmlns:a16="http://schemas.microsoft.com/office/drawing/2014/main" id="{1DF04E6A-ABD0-4038-97F4-2BE650B433B0}"/>
                  </a:ext>
                </a:extLst>
              </p:cNvPr>
              <p:cNvSpPr/>
              <p:nvPr/>
            </p:nvSpPr>
            <p:spPr>
              <a:xfrm>
                <a:off x="1588475" y="1784625"/>
                <a:ext cx="1077925" cy="71450"/>
              </a:xfrm>
              <a:custGeom>
                <a:avLst/>
                <a:gdLst/>
                <a:ahLst/>
                <a:cxnLst/>
                <a:rect l="l" t="t" r="r" b="b"/>
                <a:pathLst>
                  <a:path w="43117" h="2858" extrusionOk="0">
                    <a:moveTo>
                      <a:pt x="1432" y="1"/>
                    </a:moveTo>
                    <a:cubicBezTo>
                      <a:pt x="643" y="1"/>
                      <a:pt x="0" y="643"/>
                      <a:pt x="0" y="1431"/>
                    </a:cubicBezTo>
                    <a:cubicBezTo>
                      <a:pt x="0" y="2220"/>
                      <a:pt x="643" y="2858"/>
                      <a:pt x="1432" y="2858"/>
                    </a:cubicBezTo>
                    <a:lnTo>
                      <a:pt x="43116" y="2858"/>
                    </a:lnTo>
                    <a:lnTo>
                      <a:pt x="43116" y="2157"/>
                    </a:lnTo>
                    <a:lnTo>
                      <a:pt x="1432" y="2157"/>
                    </a:lnTo>
                    <a:cubicBezTo>
                      <a:pt x="1030" y="2157"/>
                      <a:pt x="702" y="1833"/>
                      <a:pt x="702" y="1431"/>
                    </a:cubicBezTo>
                    <a:cubicBezTo>
                      <a:pt x="702" y="1030"/>
                      <a:pt x="1030" y="702"/>
                      <a:pt x="1432" y="702"/>
                    </a:cubicBezTo>
                    <a:lnTo>
                      <a:pt x="43116" y="702"/>
                    </a:lnTo>
                    <a:lnTo>
                      <a:pt x="43116" y="1"/>
                    </a:lnTo>
                    <a:close/>
                  </a:path>
                </a:pathLst>
              </a:custGeom>
              <a:solidFill>
                <a:srgbClr val="5C2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124;p49">
                <a:extLst>
                  <a:ext uri="{FF2B5EF4-FFF2-40B4-BE49-F238E27FC236}">
                    <a16:creationId xmlns:a16="http://schemas.microsoft.com/office/drawing/2014/main" id="{07716693-6F0D-4C67-8B8E-581261CF7471}"/>
                  </a:ext>
                </a:extLst>
              </p:cNvPr>
              <p:cNvSpPr/>
              <p:nvPr/>
            </p:nvSpPr>
            <p:spPr>
              <a:xfrm>
                <a:off x="2184275" y="2000775"/>
                <a:ext cx="421950" cy="738600"/>
              </a:xfrm>
              <a:custGeom>
                <a:avLst/>
                <a:gdLst/>
                <a:ahLst/>
                <a:cxnLst/>
                <a:rect l="l" t="t" r="r" b="b"/>
                <a:pathLst>
                  <a:path w="16878" h="29544" extrusionOk="0">
                    <a:moveTo>
                      <a:pt x="46" y="0"/>
                    </a:moveTo>
                    <a:cubicBezTo>
                      <a:pt x="24" y="0"/>
                      <a:pt x="1" y="19"/>
                      <a:pt x="1" y="46"/>
                    </a:cubicBezTo>
                    <a:lnTo>
                      <a:pt x="1" y="29498"/>
                    </a:lnTo>
                    <a:cubicBezTo>
                      <a:pt x="1" y="29526"/>
                      <a:pt x="24" y="29543"/>
                      <a:pt x="46" y="29543"/>
                    </a:cubicBezTo>
                    <a:lnTo>
                      <a:pt x="16832" y="29543"/>
                    </a:lnTo>
                    <a:cubicBezTo>
                      <a:pt x="16855" y="29543"/>
                      <a:pt x="16878" y="29526"/>
                      <a:pt x="16878" y="29498"/>
                    </a:cubicBezTo>
                    <a:lnTo>
                      <a:pt x="16878" y="46"/>
                    </a:lnTo>
                    <a:cubicBezTo>
                      <a:pt x="16878" y="19"/>
                      <a:pt x="16855" y="0"/>
                      <a:pt x="16832" y="0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125;p49">
                <a:extLst>
                  <a:ext uri="{FF2B5EF4-FFF2-40B4-BE49-F238E27FC236}">
                    <a16:creationId xmlns:a16="http://schemas.microsoft.com/office/drawing/2014/main" id="{6974FBB7-6E1C-46FB-BBC7-650EC77DE828}"/>
                  </a:ext>
                </a:extLst>
              </p:cNvPr>
              <p:cNvSpPr/>
              <p:nvPr/>
            </p:nvSpPr>
            <p:spPr>
              <a:xfrm>
                <a:off x="1645000" y="2097050"/>
                <a:ext cx="67350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3584" extrusionOk="0">
                    <a:moveTo>
                      <a:pt x="0" y="1"/>
                    </a:moveTo>
                    <a:lnTo>
                      <a:pt x="0" y="3583"/>
                    </a:lnTo>
                    <a:lnTo>
                      <a:pt x="438" y="3583"/>
                    </a:lnTo>
                    <a:lnTo>
                      <a:pt x="438" y="2052"/>
                    </a:lnTo>
                    <a:cubicBezTo>
                      <a:pt x="438" y="1455"/>
                      <a:pt x="429" y="1026"/>
                      <a:pt x="401" y="575"/>
                    </a:cubicBezTo>
                    <a:lnTo>
                      <a:pt x="415" y="571"/>
                    </a:lnTo>
                    <a:cubicBezTo>
                      <a:pt x="597" y="958"/>
                      <a:pt x="834" y="1368"/>
                      <a:pt x="1085" y="1764"/>
                    </a:cubicBezTo>
                    <a:lnTo>
                      <a:pt x="2224" y="3583"/>
                    </a:lnTo>
                    <a:lnTo>
                      <a:pt x="2693" y="3583"/>
                    </a:lnTo>
                    <a:lnTo>
                      <a:pt x="2693" y="1"/>
                    </a:lnTo>
                    <a:lnTo>
                      <a:pt x="2256" y="1"/>
                    </a:lnTo>
                    <a:lnTo>
                      <a:pt x="2256" y="1501"/>
                    </a:lnTo>
                    <a:cubicBezTo>
                      <a:pt x="2256" y="2056"/>
                      <a:pt x="2265" y="2494"/>
                      <a:pt x="2310" y="2972"/>
                    </a:cubicBezTo>
                    <a:lnTo>
                      <a:pt x="2297" y="2977"/>
                    </a:lnTo>
                    <a:cubicBezTo>
                      <a:pt x="2129" y="2608"/>
                      <a:pt x="1923" y="2233"/>
                      <a:pt x="1654" y="1810"/>
                    </a:cubicBezTo>
                    <a:lnTo>
                      <a:pt x="505" y="1"/>
                    </a:lnTo>
                    <a:close/>
                  </a:path>
                </a:pathLst>
              </a:custGeom>
              <a:solidFill>
                <a:srgbClr val="5C2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126;p49">
                <a:extLst>
                  <a:ext uri="{FF2B5EF4-FFF2-40B4-BE49-F238E27FC236}">
                    <a16:creationId xmlns:a16="http://schemas.microsoft.com/office/drawing/2014/main" id="{91E3598A-D2AE-4AC5-85AA-1B1FCDA399D4}"/>
                  </a:ext>
                </a:extLst>
              </p:cNvPr>
              <p:cNvSpPr/>
              <p:nvPr/>
            </p:nvSpPr>
            <p:spPr>
              <a:xfrm>
                <a:off x="1732600" y="2097050"/>
                <a:ext cx="50400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84" extrusionOk="0">
                    <a:moveTo>
                      <a:pt x="1" y="1"/>
                    </a:moveTo>
                    <a:lnTo>
                      <a:pt x="1" y="3583"/>
                    </a:lnTo>
                    <a:lnTo>
                      <a:pt x="2016" y="3583"/>
                    </a:lnTo>
                    <a:lnTo>
                      <a:pt x="2016" y="3196"/>
                    </a:lnTo>
                    <a:lnTo>
                      <a:pt x="461" y="3196"/>
                    </a:lnTo>
                    <a:lnTo>
                      <a:pt x="461" y="1901"/>
                    </a:lnTo>
                    <a:lnTo>
                      <a:pt x="1856" y="1901"/>
                    </a:lnTo>
                    <a:lnTo>
                      <a:pt x="1856" y="1518"/>
                    </a:lnTo>
                    <a:lnTo>
                      <a:pt x="461" y="1518"/>
                    </a:lnTo>
                    <a:lnTo>
                      <a:pt x="461" y="388"/>
                    </a:lnTo>
                    <a:lnTo>
                      <a:pt x="1938" y="388"/>
                    </a:lnTo>
                    <a:lnTo>
                      <a:pt x="1938" y="1"/>
                    </a:lnTo>
                    <a:close/>
                  </a:path>
                </a:pathLst>
              </a:custGeom>
              <a:solidFill>
                <a:srgbClr val="5C2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127;p49">
                <a:extLst>
                  <a:ext uri="{FF2B5EF4-FFF2-40B4-BE49-F238E27FC236}">
                    <a16:creationId xmlns:a16="http://schemas.microsoft.com/office/drawing/2014/main" id="{E0786FCA-280C-4C95-8016-4AB8DC876ABD}"/>
                  </a:ext>
                </a:extLst>
              </p:cNvPr>
              <p:cNvSpPr/>
              <p:nvPr/>
            </p:nvSpPr>
            <p:spPr>
              <a:xfrm>
                <a:off x="1791075" y="2097050"/>
                <a:ext cx="1095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4381" h="3584" extrusionOk="0">
                    <a:moveTo>
                      <a:pt x="0" y="1"/>
                    </a:moveTo>
                    <a:lnTo>
                      <a:pt x="912" y="3583"/>
                    </a:lnTo>
                    <a:lnTo>
                      <a:pt x="1395" y="3583"/>
                    </a:lnTo>
                    <a:lnTo>
                      <a:pt x="1905" y="1719"/>
                    </a:lnTo>
                    <a:cubicBezTo>
                      <a:pt x="2041" y="1254"/>
                      <a:pt x="2119" y="903"/>
                      <a:pt x="2183" y="548"/>
                    </a:cubicBezTo>
                    <a:lnTo>
                      <a:pt x="2192" y="548"/>
                    </a:lnTo>
                    <a:cubicBezTo>
                      <a:pt x="2243" y="908"/>
                      <a:pt x="2315" y="1259"/>
                      <a:pt x="2429" y="1719"/>
                    </a:cubicBezTo>
                    <a:lnTo>
                      <a:pt x="2880" y="3583"/>
                    </a:lnTo>
                    <a:lnTo>
                      <a:pt x="3364" y="3583"/>
                    </a:lnTo>
                    <a:lnTo>
                      <a:pt x="4380" y="1"/>
                    </a:lnTo>
                    <a:lnTo>
                      <a:pt x="3905" y="1"/>
                    </a:lnTo>
                    <a:lnTo>
                      <a:pt x="3436" y="1806"/>
                    </a:lnTo>
                    <a:cubicBezTo>
                      <a:pt x="3322" y="2252"/>
                      <a:pt x="3222" y="2653"/>
                      <a:pt x="3145" y="3045"/>
                    </a:cubicBezTo>
                    <a:lnTo>
                      <a:pt x="3135" y="3045"/>
                    </a:lnTo>
                    <a:cubicBezTo>
                      <a:pt x="3081" y="2667"/>
                      <a:pt x="2985" y="2243"/>
                      <a:pt x="2885" y="1819"/>
                    </a:cubicBezTo>
                    <a:lnTo>
                      <a:pt x="2452" y="1"/>
                    </a:lnTo>
                    <a:lnTo>
                      <a:pt x="1964" y="1"/>
                    </a:lnTo>
                    <a:lnTo>
                      <a:pt x="1486" y="1806"/>
                    </a:lnTo>
                    <a:cubicBezTo>
                      <a:pt x="1362" y="2271"/>
                      <a:pt x="1253" y="2694"/>
                      <a:pt x="1194" y="3049"/>
                    </a:cubicBezTo>
                    <a:lnTo>
                      <a:pt x="1185" y="3049"/>
                    </a:lnTo>
                    <a:cubicBezTo>
                      <a:pt x="1122" y="2704"/>
                      <a:pt x="1025" y="2256"/>
                      <a:pt x="916" y="1810"/>
                    </a:cubicBezTo>
                    <a:lnTo>
                      <a:pt x="493" y="1"/>
                    </a:lnTo>
                    <a:close/>
                  </a:path>
                </a:pathLst>
              </a:custGeom>
              <a:solidFill>
                <a:srgbClr val="5C2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128;p49">
                <a:extLst>
                  <a:ext uri="{FF2B5EF4-FFF2-40B4-BE49-F238E27FC236}">
                    <a16:creationId xmlns:a16="http://schemas.microsoft.com/office/drawing/2014/main" id="{D24F009F-23A7-40BC-B42C-E3D4966F587B}"/>
                  </a:ext>
                </a:extLst>
              </p:cNvPr>
              <p:cNvSpPr/>
              <p:nvPr/>
            </p:nvSpPr>
            <p:spPr>
              <a:xfrm>
                <a:off x="1907300" y="2095575"/>
                <a:ext cx="54250" cy="9242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3697" extrusionOk="0">
                    <a:moveTo>
                      <a:pt x="1235" y="1"/>
                    </a:moveTo>
                    <a:cubicBezTo>
                      <a:pt x="537" y="1"/>
                      <a:pt x="72" y="415"/>
                      <a:pt x="72" y="971"/>
                    </a:cubicBezTo>
                    <a:cubicBezTo>
                      <a:pt x="72" y="1478"/>
                      <a:pt x="438" y="1783"/>
                      <a:pt x="1021" y="1987"/>
                    </a:cubicBezTo>
                    <a:cubicBezTo>
                      <a:pt x="1504" y="2174"/>
                      <a:pt x="1700" y="2366"/>
                      <a:pt x="1700" y="2698"/>
                    </a:cubicBezTo>
                    <a:cubicBezTo>
                      <a:pt x="1700" y="3064"/>
                      <a:pt x="1422" y="3314"/>
                      <a:pt x="947" y="3314"/>
                    </a:cubicBezTo>
                    <a:cubicBezTo>
                      <a:pt x="629" y="3314"/>
                      <a:pt x="323" y="3205"/>
                      <a:pt x="118" y="3077"/>
                    </a:cubicBezTo>
                    <a:lnTo>
                      <a:pt x="0" y="3464"/>
                    </a:lnTo>
                    <a:cubicBezTo>
                      <a:pt x="192" y="3592"/>
                      <a:pt x="569" y="3697"/>
                      <a:pt x="916" y="3697"/>
                    </a:cubicBezTo>
                    <a:cubicBezTo>
                      <a:pt x="1763" y="3697"/>
                      <a:pt x="2169" y="3218"/>
                      <a:pt x="2169" y="2662"/>
                    </a:cubicBezTo>
                    <a:cubicBezTo>
                      <a:pt x="2169" y="2138"/>
                      <a:pt x="1864" y="1846"/>
                      <a:pt x="1258" y="1609"/>
                    </a:cubicBezTo>
                    <a:cubicBezTo>
                      <a:pt x="760" y="1417"/>
                      <a:pt x="542" y="1253"/>
                      <a:pt x="542" y="921"/>
                    </a:cubicBezTo>
                    <a:cubicBezTo>
                      <a:pt x="542" y="675"/>
                      <a:pt x="729" y="384"/>
                      <a:pt x="1217" y="384"/>
                    </a:cubicBezTo>
                    <a:cubicBezTo>
                      <a:pt x="1545" y="384"/>
                      <a:pt x="1782" y="488"/>
                      <a:pt x="1900" y="552"/>
                    </a:cubicBezTo>
                    <a:lnTo>
                      <a:pt x="2028" y="174"/>
                    </a:lnTo>
                    <a:cubicBezTo>
                      <a:pt x="1868" y="87"/>
                      <a:pt x="1599" y="1"/>
                      <a:pt x="1235" y="1"/>
                    </a:cubicBezTo>
                    <a:close/>
                  </a:path>
                </a:pathLst>
              </a:custGeom>
              <a:solidFill>
                <a:srgbClr val="5C2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129;p49">
                <a:extLst>
                  <a:ext uri="{FF2B5EF4-FFF2-40B4-BE49-F238E27FC236}">
                    <a16:creationId xmlns:a16="http://schemas.microsoft.com/office/drawing/2014/main" id="{2592BA32-754A-4823-8A22-D53BC828676E}"/>
                  </a:ext>
                </a:extLst>
              </p:cNvPr>
              <p:cNvSpPr/>
              <p:nvPr/>
            </p:nvSpPr>
            <p:spPr>
              <a:xfrm>
                <a:off x="1649425" y="2013400"/>
                <a:ext cx="2577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392" extrusionOk="0">
                    <a:moveTo>
                      <a:pt x="515" y="526"/>
                    </a:moveTo>
                    <a:cubicBezTo>
                      <a:pt x="429" y="526"/>
                      <a:pt x="356" y="589"/>
                      <a:pt x="356" y="690"/>
                    </a:cubicBezTo>
                    <a:cubicBezTo>
                      <a:pt x="356" y="785"/>
                      <a:pt x="429" y="849"/>
                      <a:pt x="515" y="849"/>
                    </a:cubicBezTo>
                    <a:cubicBezTo>
                      <a:pt x="607" y="849"/>
                      <a:pt x="675" y="785"/>
                      <a:pt x="675" y="690"/>
                    </a:cubicBezTo>
                    <a:cubicBezTo>
                      <a:pt x="675" y="589"/>
                      <a:pt x="607" y="526"/>
                      <a:pt x="515" y="526"/>
                    </a:cubicBezTo>
                    <a:close/>
                    <a:moveTo>
                      <a:pt x="515" y="243"/>
                    </a:moveTo>
                    <a:cubicBezTo>
                      <a:pt x="648" y="243"/>
                      <a:pt x="753" y="343"/>
                      <a:pt x="753" y="694"/>
                    </a:cubicBezTo>
                    <a:cubicBezTo>
                      <a:pt x="753" y="1040"/>
                      <a:pt x="648" y="1155"/>
                      <a:pt x="515" y="1155"/>
                    </a:cubicBezTo>
                    <a:cubicBezTo>
                      <a:pt x="383" y="1155"/>
                      <a:pt x="279" y="1040"/>
                      <a:pt x="279" y="694"/>
                    </a:cubicBezTo>
                    <a:cubicBezTo>
                      <a:pt x="279" y="343"/>
                      <a:pt x="383" y="243"/>
                      <a:pt x="515" y="243"/>
                    </a:cubicBezTo>
                    <a:close/>
                    <a:moveTo>
                      <a:pt x="515" y="1"/>
                    </a:moveTo>
                    <a:cubicBezTo>
                      <a:pt x="206" y="1"/>
                      <a:pt x="0" y="238"/>
                      <a:pt x="0" y="694"/>
                    </a:cubicBezTo>
                    <a:cubicBezTo>
                      <a:pt x="0" y="1145"/>
                      <a:pt x="206" y="1391"/>
                      <a:pt x="515" y="1391"/>
                    </a:cubicBezTo>
                    <a:cubicBezTo>
                      <a:pt x="826" y="1391"/>
                      <a:pt x="1031" y="1145"/>
                      <a:pt x="1031" y="694"/>
                    </a:cubicBezTo>
                    <a:cubicBezTo>
                      <a:pt x="1031" y="238"/>
                      <a:pt x="826" y="1"/>
                      <a:pt x="515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130;p49">
                <a:extLst>
                  <a:ext uri="{FF2B5EF4-FFF2-40B4-BE49-F238E27FC236}">
                    <a16:creationId xmlns:a16="http://schemas.microsoft.com/office/drawing/2014/main" id="{0225BB30-62E9-4A01-A8B0-9DF0D7C5B544}"/>
                  </a:ext>
                </a:extLst>
              </p:cNvPr>
              <p:cNvSpPr/>
              <p:nvPr/>
            </p:nvSpPr>
            <p:spPr>
              <a:xfrm>
                <a:off x="1682375" y="2014100"/>
                <a:ext cx="24375" cy="3352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341" extrusionOk="0">
                    <a:moveTo>
                      <a:pt x="442" y="0"/>
                    </a:moveTo>
                    <a:cubicBezTo>
                      <a:pt x="337" y="60"/>
                      <a:pt x="241" y="96"/>
                      <a:pt x="64" y="124"/>
                    </a:cubicBezTo>
                    <a:lnTo>
                      <a:pt x="64" y="315"/>
                    </a:lnTo>
                    <a:lnTo>
                      <a:pt x="360" y="315"/>
                    </a:lnTo>
                    <a:lnTo>
                      <a:pt x="360" y="1090"/>
                    </a:lnTo>
                    <a:lnTo>
                      <a:pt x="0" y="1090"/>
                    </a:lnTo>
                    <a:lnTo>
                      <a:pt x="0" y="1340"/>
                    </a:lnTo>
                    <a:lnTo>
                      <a:pt x="975" y="1340"/>
                    </a:lnTo>
                    <a:lnTo>
                      <a:pt x="975" y="1090"/>
                    </a:lnTo>
                    <a:lnTo>
                      <a:pt x="670" y="1090"/>
                    </a:lnTo>
                    <a:lnTo>
                      <a:pt x="670" y="0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131;p49">
                <a:extLst>
                  <a:ext uri="{FF2B5EF4-FFF2-40B4-BE49-F238E27FC236}">
                    <a16:creationId xmlns:a16="http://schemas.microsoft.com/office/drawing/2014/main" id="{6D27A1D7-67C5-48C7-B6B0-4A117626B295}"/>
                  </a:ext>
                </a:extLst>
              </p:cNvPr>
              <p:cNvSpPr/>
              <p:nvPr/>
            </p:nvSpPr>
            <p:spPr>
              <a:xfrm>
                <a:off x="1713675" y="2010125"/>
                <a:ext cx="23850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838" extrusionOk="0">
                    <a:moveTo>
                      <a:pt x="699" y="1"/>
                    </a:moveTo>
                    <a:lnTo>
                      <a:pt x="1" y="1837"/>
                    </a:lnTo>
                    <a:lnTo>
                      <a:pt x="261" y="1837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132;p49">
                <a:extLst>
                  <a:ext uri="{FF2B5EF4-FFF2-40B4-BE49-F238E27FC236}">
                    <a16:creationId xmlns:a16="http://schemas.microsoft.com/office/drawing/2014/main" id="{2F3316A6-800B-4D1F-B4DE-FDFFDF01676A}"/>
                  </a:ext>
                </a:extLst>
              </p:cNvPr>
              <p:cNvSpPr/>
              <p:nvPr/>
            </p:nvSpPr>
            <p:spPr>
              <a:xfrm>
                <a:off x="1745600" y="2014100"/>
                <a:ext cx="24400" cy="3352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341" extrusionOk="0">
                    <a:moveTo>
                      <a:pt x="447" y="0"/>
                    </a:moveTo>
                    <a:cubicBezTo>
                      <a:pt x="343" y="60"/>
                      <a:pt x="246" y="96"/>
                      <a:pt x="64" y="124"/>
                    </a:cubicBezTo>
                    <a:lnTo>
                      <a:pt x="64" y="315"/>
                    </a:lnTo>
                    <a:lnTo>
                      <a:pt x="360" y="315"/>
                    </a:lnTo>
                    <a:lnTo>
                      <a:pt x="360" y="1090"/>
                    </a:lnTo>
                    <a:lnTo>
                      <a:pt x="0" y="1090"/>
                    </a:lnTo>
                    <a:lnTo>
                      <a:pt x="0" y="1340"/>
                    </a:lnTo>
                    <a:lnTo>
                      <a:pt x="976" y="1340"/>
                    </a:lnTo>
                    <a:lnTo>
                      <a:pt x="976" y="1090"/>
                    </a:lnTo>
                    <a:lnTo>
                      <a:pt x="675" y="1090"/>
                    </a:lnTo>
                    <a:lnTo>
                      <a:pt x="675" y="0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133;p49">
                <a:extLst>
                  <a:ext uri="{FF2B5EF4-FFF2-40B4-BE49-F238E27FC236}">
                    <a16:creationId xmlns:a16="http://schemas.microsoft.com/office/drawing/2014/main" id="{5C9ED7DD-6943-4F58-9687-F6D4754DD8BF}"/>
                  </a:ext>
                </a:extLst>
              </p:cNvPr>
              <p:cNvSpPr/>
              <p:nvPr/>
            </p:nvSpPr>
            <p:spPr>
              <a:xfrm>
                <a:off x="1775900" y="2013400"/>
                <a:ext cx="2567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392" extrusionOk="0">
                    <a:moveTo>
                      <a:pt x="488" y="238"/>
                    </a:moveTo>
                    <a:cubicBezTo>
                      <a:pt x="593" y="238"/>
                      <a:pt x="698" y="303"/>
                      <a:pt x="733" y="511"/>
                    </a:cubicBezTo>
                    <a:lnTo>
                      <a:pt x="733" y="511"/>
                    </a:lnTo>
                    <a:cubicBezTo>
                      <a:pt x="652" y="610"/>
                      <a:pt x="564" y="648"/>
                      <a:pt x="484" y="648"/>
                    </a:cubicBezTo>
                    <a:cubicBezTo>
                      <a:pt x="366" y="648"/>
                      <a:pt x="284" y="589"/>
                      <a:pt x="284" y="453"/>
                    </a:cubicBezTo>
                    <a:cubicBezTo>
                      <a:pt x="284" y="302"/>
                      <a:pt x="383" y="238"/>
                      <a:pt x="488" y="238"/>
                    </a:cubicBezTo>
                    <a:close/>
                    <a:moveTo>
                      <a:pt x="484" y="1"/>
                    </a:moveTo>
                    <a:cubicBezTo>
                      <a:pt x="224" y="1"/>
                      <a:pt x="0" y="175"/>
                      <a:pt x="0" y="453"/>
                    </a:cubicBezTo>
                    <a:cubicBezTo>
                      <a:pt x="0" y="735"/>
                      <a:pt x="183" y="867"/>
                      <a:pt x="416" y="867"/>
                    </a:cubicBezTo>
                    <a:cubicBezTo>
                      <a:pt x="516" y="867"/>
                      <a:pt x="648" y="812"/>
                      <a:pt x="743" y="713"/>
                    </a:cubicBezTo>
                    <a:lnTo>
                      <a:pt x="743" y="713"/>
                    </a:lnTo>
                    <a:cubicBezTo>
                      <a:pt x="731" y="1033"/>
                      <a:pt x="585" y="1141"/>
                      <a:pt x="420" y="1141"/>
                    </a:cubicBezTo>
                    <a:cubicBezTo>
                      <a:pt x="334" y="1141"/>
                      <a:pt x="242" y="1095"/>
                      <a:pt x="183" y="1045"/>
                    </a:cubicBezTo>
                    <a:lnTo>
                      <a:pt x="23" y="1231"/>
                    </a:lnTo>
                    <a:cubicBezTo>
                      <a:pt x="115" y="1319"/>
                      <a:pt x="256" y="1391"/>
                      <a:pt x="448" y="1391"/>
                    </a:cubicBezTo>
                    <a:cubicBezTo>
                      <a:pt x="744" y="1391"/>
                      <a:pt x="1026" y="1168"/>
                      <a:pt x="1026" y="667"/>
                    </a:cubicBezTo>
                    <a:cubicBezTo>
                      <a:pt x="1026" y="198"/>
                      <a:pt x="757" y="1"/>
                      <a:pt x="484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134;p49">
                <a:extLst>
                  <a:ext uri="{FF2B5EF4-FFF2-40B4-BE49-F238E27FC236}">
                    <a16:creationId xmlns:a16="http://schemas.microsoft.com/office/drawing/2014/main" id="{A040DA2F-39AA-419A-A885-3248F7EF0F3C}"/>
                  </a:ext>
                </a:extLst>
              </p:cNvPr>
              <p:cNvSpPr/>
              <p:nvPr/>
            </p:nvSpPr>
            <p:spPr>
              <a:xfrm>
                <a:off x="1646475" y="2238225"/>
                <a:ext cx="48530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9411" y="438"/>
                    </a:lnTo>
                    <a:lnTo>
                      <a:pt x="1941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135;p49">
                <a:extLst>
                  <a:ext uri="{FF2B5EF4-FFF2-40B4-BE49-F238E27FC236}">
                    <a16:creationId xmlns:a16="http://schemas.microsoft.com/office/drawing/2014/main" id="{168E0D71-36A4-4095-B398-4AF8E5BDD622}"/>
                  </a:ext>
                </a:extLst>
              </p:cNvPr>
              <p:cNvSpPr/>
              <p:nvPr/>
            </p:nvSpPr>
            <p:spPr>
              <a:xfrm>
                <a:off x="1646475" y="2299750"/>
                <a:ext cx="4853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9411" y="438"/>
                    </a:lnTo>
                    <a:lnTo>
                      <a:pt x="1941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136;p49">
                <a:extLst>
                  <a:ext uri="{FF2B5EF4-FFF2-40B4-BE49-F238E27FC236}">
                    <a16:creationId xmlns:a16="http://schemas.microsoft.com/office/drawing/2014/main" id="{8E62C77C-31F3-42BE-A5F0-90C28342DB44}"/>
                  </a:ext>
                </a:extLst>
              </p:cNvPr>
              <p:cNvSpPr/>
              <p:nvPr/>
            </p:nvSpPr>
            <p:spPr>
              <a:xfrm>
                <a:off x="1646475" y="2361175"/>
                <a:ext cx="485300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43" extrusionOk="0">
                    <a:moveTo>
                      <a:pt x="0" y="0"/>
                    </a:moveTo>
                    <a:lnTo>
                      <a:pt x="0" y="442"/>
                    </a:lnTo>
                    <a:lnTo>
                      <a:pt x="19411" y="442"/>
                    </a:lnTo>
                    <a:lnTo>
                      <a:pt x="1941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137;p49">
                <a:extLst>
                  <a:ext uri="{FF2B5EF4-FFF2-40B4-BE49-F238E27FC236}">
                    <a16:creationId xmlns:a16="http://schemas.microsoft.com/office/drawing/2014/main" id="{1824F20A-D4F4-405D-B3C8-A67407B79F7F}"/>
                  </a:ext>
                </a:extLst>
              </p:cNvPr>
              <p:cNvSpPr/>
              <p:nvPr/>
            </p:nvSpPr>
            <p:spPr>
              <a:xfrm>
                <a:off x="1646475" y="2422700"/>
                <a:ext cx="48530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9411" y="438"/>
                    </a:lnTo>
                    <a:lnTo>
                      <a:pt x="1941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138;p49">
                <a:extLst>
                  <a:ext uri="{FF2B5EF4-FFF2-40B4-BE49-F238E27FC236}">
                    <a16:creationId xmlns:a16="http://schemas.microsoft.com/office/drawing/2014/main" id="{C7403E8A-391B-4AC8-9505-E3EFD8647BDC}"/>
                  </a:ext>
                </a:extLst>
              </p:cNvPr>
              <p:cNvSpPr/>
              <p:nvPr/>
            </p:nvSpPr>
            <p:spPr>
              <a:xfrm>
                <a:off x="1646475" y="2484225"/>
                <a:ext cx="4853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39" extrusionOk="0">
                    <a:moveTo>
                      <a:pt x="0" y="1"/>
                    </a:moveTo>
                    <a:lnTo>
                      <a:pt x="0" y="438"/>
                    </a:lnTo>
                    <a:lnTo>
                      <a:pt x="19411" y="438"/>
                    </a:lnTo>
                    <a:lnTo>
                      <a:pt x="19411" y="1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139;p49">
                <a:extLst>
                  <a:ext uri="{FF2B5EF4-FFF2-40B4-BE49-F238E27FC236}">
                    <a16:creationId xmlns:a16="http://schemas.microsoft.com/office/drawing/2014/main" id="{147A4A44-8896-4B1C-BEFA-83E4820B26E5}"/>
                  </a:ext>
                </a:extLst>
              </p:cNvPr>
              <p:cNvSpPr/>
              <p:nvPr/>
            </p:nvSpPr>
            <p:spPr>
              <a:xfrm>
                <a:off x="1646475" y="2545650"/>
                <a:ext cx="485300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43" extrusionOk="0">
                    <a:moveTo>
                      <a:pt x="0" y="0"/>
                    </a:moveTo>
                    <a:lnTo>
                      <a:pt x="0" y="442"/>
                    </a:lnTo>
                    <a:lnTo>
                      <a:pt x="19411" y="442"/>
                    </a:lnTo>
                    <a:lnTo>
                      <a:pt x="1941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140;p49">
                <a:extLst>
                  <a:ext uri="{FF2B5EF4-FFF2-40B4-BE49-F238E27FC236}">
                    <a16:creationId xmlns:a16="http://schemas.microsoft.com/office/drawing/2014/main" id="{16EDE6F9-F8D4-4998-A5B5-B8E93B46C923}"/>
                  </a:ext>
                </a:extLst>
              </p:cNvPr>
              <p:cNvSpPr/>
              <p:nvPr/>
            </p:nvSpPr>
            <p:spPr>
              <a:xfrm>
                <a:off x="1646475" y="2607175"/>
                <a:ext cx="4853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9411" y="438"/>
                    </a:lnTo>
                    <a:lnTo>
                      <a:pt x="1941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141;p49">
                <a:extLst>
                  <a:ext uri="{FF2B5EF4-FFF2-40B4-BE49-F238E27FC236}">
                    <a16:creationId xmlns:a16="http://schemas.microsoft.com/office/drawing/2014/main" id="{7EBC4044-7F56-4AD2-9E17-75BC7B880580}"/>
                  </a:ext>
                </a:extLst>
              </p:cNvPr>
              <p:cNvSpPr/>
              <p:nvPr/>
            </p:nvSpPr>
            <p:spPr>
              <a:xfrm>
                <a:off x="1646475" y="2668700"/>
                <a:ext cx="4853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39" extrusionOk="0">
                    <a:moveTo>
                      <a:pt x="0" y="1"/>
                    </a:moveTo>
                    <a:lnTo>
                      <a:pt x="0" y="438"/>
                    </a:lnTo>
                    <a:lnTo>
                      <a:pt x="19411" y="438"/>
                    </a:lnTo>
                    <a:lnTo>
                      <a:pt x="19411" y="1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142;p49">
                <a:extLst>
                  <a:ext uri="{FF2B5EF4-FFF2-40B4-BE49-F238E27FC236}">
                    <a16:creationId xmlns:a16="http://schemas.microsoft.com/office/drawing/2014/main" id="{0CF1123B-4D7A-48F2-9407-2D55F19AEE61}"/>
                  </a:ext>
                </a:extLst>
              </p:cNvPr>
              <p:cNvSpPr/>
              <p:nvPr/>
            </p:nvSpPr>
            <p:spPr>
              <a:xfrm>
                <a:off x="1646475" y="2730125"/>
                <a:ext cx="485300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43" extrusionOk="0">
                    <a:moveTo>
                      <a:pt x="0" y="0"/>
                    </a:moveTo>
                    <a:lnTo>
                      <a:pt x="0" y="442"/>
                    </a:lnTo>
                    <a:lnTo>
                      <a:pt x="19411" y="442"/>
                    </a:lnTo>
                    <a:lnTo>
                      <a:pt x="1941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143;p49">
                <a:extLst>
                  <a:ext uri="{FF2B5EF4-FFF2-40B4-BE49-F238E27FC236}">
                    <a16:creationId xmlns:a16="http://schemas.microsoft.com/office/drawing/2014/main" id="{25F20059-D433-448B-8A16-FEF7763B2AD5}"/>
                  </a:ext>
                </a:extLst>
              </p:cNvPr>
              <p:cNvSpPr/>
              <p:nvPr/>
            </p:nvSpPr>
            <p:spPr>
              <a:xfrm>
                <a:off x="1646475" y="2811575"/>
                <a:ext cx="959750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38390" h="4509" extrusionOk="0">
                    <a:moveTo>
                      <a:pt x="46" y="1"/>
                    </a:moveTo>
                    <a:cubicBezTo>
                      <a:pt x="23" y="1"/>
                      <a:pt x="0" y="24"/>
                      <a:pt x="0" y="47"/>
                    </a:cubicBezTo>
                    <a:lnTo>
                      <a:pt x="0" y="4463"/>
                    </a:lnTo>
                    <a:cubicBezTo>
                      <a:pt x="0" y="4490"/>
                      <a:pt x="23" y="4509"/>
                      <a:pt x="46" y="4509"/>
                    </a:cubicBezTo>
                    <a:lnTo>
                      <a:pt x="38344" y="4509"/>
                    </a:lnTo>
                    <a:cubicBezTo>
                      <a:pt x="38367" y="4509"/>
                      <a:pt x="38390" y="4490"/>
                      <a:pt x="38390" y="4463"/>
                    </a:cubicBezTo>
                    <a:lnTo>
                      <a:pt x="38390" y="47"/>
                    </a:lnTo>
                    <a:cubicBezTo>
                      <a:pt x="38390" y="24"/>
                      <a:pt x="38367" y="1"/>
                      <a:pt x="3834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144;p49">
                <a:extLst>
                  <a:ext uri="{FF2B5EF4-FFF2-40B4-BE49-F238E27FC236}">
                    <a16:creationId xmlns:a16="http://schemas.microsoft.com/office/drawing/2014/main" id="{9A3A091C-C0D1-4ED0-9006-A6A77D4D1621}"/>
                  </a:ext>
                </a:extLst>
              </p:cNvPr>
              <p:cNvSpPr/>
              <p:nvPr/>
            </p:nvSpPr>
            <p:spPr>
              <a:xfrm>
                <a:off x="1911725" y="2856700"/>
                <a:ext cx="959650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38386" h="4509" extrusionOk="0">
                    <a:moveTo>
                      <a:pt x="46" y="1"/>
                    </a:moveTo>
                    <a:cubicBezTo>
                      <a:pt x="23" y="1"/>
                      <a:pt x="0" y="19"/>
                      <a:pt x="0" y="47"/>
                    </a:cubicBezTo>
                    <a:lnTo>
                      <a:pt x="0" y="4463"/>
                    </a:lnTo>
                    <a:cubicBezTo>
                      <a:pt x="0" y="4486"/>
                      <a:pt x="23" y="4509"/>
                      <a:pt x="46" y="4509"/>
                    </a:cubicBezTo>
                    <a:lnTo>
                      <a:pt x="38340" y="4509"/>
                    </a:lnTo>
                    <a:cubicBezTo>
                      <a:pt x="38367" y="4509"/>
                      <a:pt x="38386" y="4486"/>
                      <a:pt x="38386" y="4463"/>
                    </a:cubicBezTo>
                    <a:lnTo>
                      <a:pt x="38386" y="47"/>
                    </a:lnTo>
                    <a:cubicBezTo>
                      <a:pt x="38386" y="19"/>
                      <a:pt x="38367" y="1"/>
                      <a:pt x="38340" y="1"/>
                    </a:cubicBez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145;p49">
                <a:extLst>
                  <a:ext uri="{FF2B5EF4-FFF2-40B4-BE49-F238E27FC236}">
                    <a16:creationId xmlns:a16="http://schemas.microsoft.com/office/drawing/2014/main" id="{73AEDD1C-CFF7-4F90-AE8E-1B3ECC9AC12E}"/>
                  </a:ext>
                </a:extLst>
              </p:cNvPr>
              <p:cNvSpPr/>
              <p:nvPr/>
            </p:nvSpPr>
            <p:spPr>
              <a:xfrm>
                <a:off x="1889150" y="2989675"/>
                <a:ext cx="31805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12722" h="444" extrusionOk="0">
                    <a:moveTo>
                      <a:pt x="1" y="0"/>
                    </a:moveTo>
                    <a:lnTo>
                      <a:pt x="1" y="443"/>
                    </a:lnTo>
                    <a:lnTo>
                      <a:pt x="12721" y="443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146;p49">
                <a:extLst>
                  <a:ext uri="{FF2B5EF4-FFF2-40B4-BE49-F238E27FC236}">
                    <a16:creationId xmlns:a16="http://schemas.microsoft.com/office/drawing/2014/main" id="{F28D9977-94EC-4538-9221-69A6B0AE4254}"/>
                  </a:ext>
                </a:extLst>
              </p:cNvPr>
              <p:cNvSpPr/>
              <p:nvPr/>
            </p:nvSpPr>
            <p:spPr>
              <a:xfrm>
                <a:off x="1889150" y="3043925"/>
                <a:ext cx="318050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2722" h="443" extrusionOk="0">
                    <a:moveTo>
                      <a:pt x="1" y="0"/>
                    </a:moveTo>
                    <a:lnTo>
                      <a:pt x="1" y="442"/>
                    </a:lnTo>
                    <a:lnTo>
                      <a:pt x="12721" y="442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147;p49">
                <a:extLst>
                  <a:ext uri="{FF2B5EF4-FFF2-40B4-BE49-F238E27FC236}">
                    <a16:creationId xmlns:a16="http://schemas.microsoft.com/office/drawing/2014/main" id="{996E7566-9CBB-4935-A253-09C2ADC377A5}"/>
                  </a:ext>
                </a:extLst>
              </p:cNvPr>
              <p:cNvSpPr/>
              <p:nvPr/>
            </p:nvSpPr>
            <p:spPr>
              <a:xfrm>
                <a:off x="1889150" y="3098150"/>
                <a:ext cx="318050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2722" h="443" extrusionOk="0">
                    <a:moveTo>
                      <a:pt x="1" y="0"/>
                    </a:moveTo>
                    <a:lnTo>
                      <a:pt x="1" y="442"/>
                    </a:lnTo>
                    <a:lnTo>
                      <a:pt x="12721" y="442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148;p49">
                <a:extLst>
                  <a:ext uri="{FF2B5EF4-FFF2-40B4-BE49-F238E27FC236}">
                    <a16:creationId xmlns:a16="http://schemas.microsoft.com/office/drawing/2014/main" id="{B7470680-71CC-45F8-BE6D-D802C82DC96F}"/>
                  </a:ext>
                </a:extLst>
              </p:cNvPr>
              <p:cNvSpPr/>
              <p:nvPr/>
            </p:nvSpPr>
            <p:spPr>
              <a:xfrm>
                <a:off x="1889150" y="3152375"/>
                <a:ext cx="31805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12722" h="444" extrusionOk="0">
                    <a:moveTo>
                      <a:pt x="1" y="0"/>
                    </a:moveTo>
                    <a:lnTo>
                      <a:pt x="1" y="443"/>
                    </a:lnTo>
                    <a:lnTo>
                      <a:pt x="12721" y="443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149;p49">
                <a:extLst>
                  <a:ext uri="{FF2B5EF4-FFF2-40B4-BE49-F238E27FC236}">
                    <a16:creationId xmlns:a16="http://schemas.microsoft.com/office/drawing/2014/main" id="{15C5233A-9F0E-45A1-987F-C1FC8887D9CD}"/>
                  </a:ext>
                </a:extLst>
              </p:cNvPr>
              <p:cNvSpPr/>
              <p:nvPr/>
            </p:nvSpPr>
            <p:spPr>
              <a:xfrm>
                <a:off x="1889150" y="3206750"/>
                <a:ext cx="3180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2722" h="438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721" y="438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150;p49">
                <a:extLst>
                  <a:ext uri="{FF2B5EF4-FFF2-40B4-BE49-F238E27FC236}">
                    <a16:creationId xmlns:a16="http://schemas.microsoft.com/office/drawing/2014/main" id="{DA0A3632-A43D-4E48-8221-CC807843C08E}"/>
                  </a:ext>
                </a:extLst>
              </p:cNvPr>
              <p:cNvSpPr/>
              <p:nvPr/>
            </p:nvSpPr>
            <p:spPr>
              <a:xfrm>
                <a:off x="1889150" y="3260975"/>
                <a:ext cx="3180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2722" h="438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721" y="438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3151;p49">
                <a:extLst>
                  <a:ext uri="{FF2B5EF4-FFF2-40B4-BE49-F238E27FC236}">
                    <a16:creationId xmlns:a16="http://schemas.microsoft.com/office/drawing/2014/main" id="{665A3BCE-B2A0-47EE-82A0-23EE3DD3029D}"/>
                  </a:ext>
                </a:extLst>
              </p:cNvPr>
              <p:cNvSpPr/>
              <p:nvPr/>
            </p:nvSpPr>
            <p:spPr>
              <a:xfrm>
                <a:off x="1889150" y="3315225"/>
                <a:ext cx="3180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2722" h="438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721" y="438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3152;p49">
                <a:extLst>
                  <a:ext uri="{FF2B5EF4-FFF2-40B4-BE49-F238E27FC236}">
                    <a16:creationId xmlns:a16="http://schemas.microsoft.com/office/drawing/2014/main" id="{AB8A2BE5-EC95-4A2B-9D80-BA0589DBAD50}"/>
                  </a:ext>
                </a:extLst>
              </p:cNvPr>
              <p:cNvSpPr/>
              <p:nvPr/>
            </p:nvSpPr>
            <p:spPr>
              <a:xfrm>
                <a:off x="2267900" y="2989675"/>
                <a:ext cx="318025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444" extrusionOk="0">
                    <a:moveTo>
                      <a:pt x="1" y="0"/>
                    </a:moveTo>
                    <a:lnTo>
                      <a:pt x="1" y="443"/>
                    </a:lnTo>
                    <a:lnTo>
                      <a:pt x="12721" y="443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153;p49">
                <a:extLst>
                  <a:ext uri="{FF2B5EF4-FFF2-40B4-BE49-F238E27FC236}">
                    <a16:creationId xmlns:a16="http://schemas.microsoft.com/office/drawing/2014/main" id="{941A7007-847D-4AA5-88C4-2869A8143FC6}"/>
                  </a:ext>
                </a:extLst>
              </p:cNvPr>
              <p:cNvSpPr/>
              <p:nvPr/>
            </p:nvSpPr>
            <p:spPr>
              <a:xfrm>
                <a:off x="2267900" y="3043925"/>
                <a:ext cx="318025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443" extrusionOk="0">
                    <a:moveTo>
                      <a:pt x="1" y="0"/>
                    </a:moveTo>
                    <a:lnTo>
                      <a:pt x="1" y="442"/>
                    </a:lnTo>
                    <a:lnTo>
                      <a:pt x="12721" y="442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154;p49">
                <a:extLst>
                  <a:ext uri="{FF2B5EF4-FFF2-40B4-BE49-F238E27FC236}">
                    <a16:creationId xmlns:a16="http://schemas.microsoft.com/office/drawing/2014/main" id="{6E7695BF-C8C0-44DF-A197-6933240F4DF1}"/>
                  </a:ext>
                </a:extLst>
              </p:cNvPr>
              <p:cNvSpPr/>
              <p:nvPr/>
            </p:nvSpPr>
            <p:spPr>
              <a:xfrm>
                <a:off x="2267900" y="3098150"/>
                <a:ext cx="318025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443" extrusionOk="0">
                    <a:moveTo>
                      <a:pt x="1" y="0"/>
                    </a:moveTo>
                    <a:lnTo>
                      <a:pt x="1" y="442"/>
                    </a:lnTo>
                    <a:lnTo>
                      <a:pt x="12721" y="442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155;p49">
                <a:extLst>
                  <a:ext uri="{FF2B5EF4-FFF2-40B4-BE49-F238E27FC236}">
                    <a16:creationId xmlns:a16="http://schemas.microsoft.com/office/drawing/2014/main" id="{3605E110-060E-44D0-9A3C-BDA031201ABF}"/>
                  </a:ext>
                </a:extLst>
              </p:cNvPr>
              <p:cNvSpPr/>
              <p:nvPr/>
            </p:nvSpPr>
            <p:spPr>
              <a:xfrm>
                <a:off x="2267900" y="3152375"/>
                <a:ext cx="318025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444" extrusionOk="0">
                    <a:moveTo>
                      <a:pt x="1" y="0"/>
                    </a:moveTo>
                    <a:lnTo>
                      <a:pt x="1" y="443"/>
                    </a:lnTo>
                    <a:lnTo>
                      <a:pt x="12721" y="443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156;p49">
                <a:extLst>
                  <a:ext uri="{FF2B5EF4-FFF2-40B4-BE49-F238E27FC236}">
                    <a16:creationId xmlns:a16="http://schemas.microsoft.com/office/drawing/2014/main" id="{7585C77F-FB76-455B-8E1A-2E31C7476163}"/>
                  </a:ext>
                </a:extLst>
              </p:cNvPr>
              <p:cNvSpPr/>
              <p:nvPr/>
            </p:nvSpPr>
            <p:spPr>
              <a:xfrm>
                <a:off x="2267900" y="3206750"/>
                <a:ext cx="3180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438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721" y="438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157;p49">
                <a:extLst>
                  <a:ext uri="{FF2B5EF4-FFF2-40B4-BE49-F238E27FC236}">
                    <a16:creationId xmlns:a16="http://schemas.microsoft.com/office/drawing/2014/main" id="{B67D9850-4C7F-4DD5-9A91-FE240D79A4FC}"/>
                  </a:ext>
                </a:extLst>
              </p:cNvPr>
              <p:cNvSpPr/>
              <p:nvPr/>
            </p:nvSpPr>
            <p:spPr>
              <a:xfrm>
                <a:off x="2267900" y="3260975"/>
                <a:ext cx="3180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438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721" y="438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158;p49">
                <a:extLst>
                  <a:ext uri="{FF2B5EF4-FFF2-40B4-BE49-F238E27FC236}">
                    <a16:creationId xmlns:a16="http://schemas.microsoft.com/office/drawing/2014/main" id="{D091657D-C2B3-4268-AF83-1B71BFCD90D0}"/>
                  </a:ext>
                </a:extLst>
              </p:cNvPr>
              <p:cNvSpPr/>
              <p:nvPr/>
            </p:nvSpPr>
            <p:spPr>
              <a:xfrm>
                <a:off x="2267900" y="3315225"/>
                <a:ext cx="3180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438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721" y="438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3159;p49">
                <a:extLst>
                  <a:ext uri="{FF2B5EF4-FFF2-40B4-BE49-F238E27FC236}">
                    <a16:creationId xmlns:a16="http://schemas.microsoft.com/office/drawing/2014/main" id="{9FB0F034-4F39-419A-9073-558AEB7C023E}"/>
                  </a:ext>
                </a:extLst>
              </p:cNvPr>
              <p:cNvSpPr/>
              <p:nvPr/>
            </p:nvSpPr>
            <p:spPr>
              <a:xfrm>
                <a:off x="1646475" y="2976000"/>
                <a:ext cx="197250" cy="344725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13789" extrusionOk="0">
                    <a:moveTo>
                      <a:pt x="46" y="0"/>
                    </a:moveTo>
                    <a:cubicBezTo>
                      <a:pt x="23" y="0"/>
                      <a:pt x="0" y="19"/>
                      <a:pt x="0" y="46"/>
                    </a:cubicBezTo>
                    <a:lnTo>
                      <a:pt x="0" y="13742"/>
                    </a:lnTo>
                    <a:cubicBezTo>
                      <a:pt x="0" y="13765"/>
                      <a:pt x="23" y="13788"/>
                      <a:pt x="46" y="13788"/>
                    </a:cubicBezTo>
                    <a:lnTo>
                      <a:pt x="7844" y="13788"/>
                    </a:lnTo>
                    <a:cubicBezTo>
                      <a:pt x="7867" y="13788"/>
                      <a:pt x="7890" y="13765"/>
                      <a:pt x="7890" y="13742"/>
                    </a:cubicBezTo>
                    <a:lnTo>
                      <a:pt x="7890" y="46"/>
                    </a:lnTo>
                    <a:cubicBezTo>
                      <a:pt x="7890" y="19"/>
                      <a:pt x="7867" y="0"/>
                      <a:pt x="784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3160;p49">
                <a:extLst>
                  <a:ext uri="{FF2B5EF4-FFF2-40B4-BE49-F238E27FC236}">
                    <a16:creationId xmlns:a16="http://schemas.microsoft.com/office/drawing/2014/main" id="{04C4868B-B3F7-401B-BEA5-558C9887422B}"/>
                  </a:ext>
                </a:extLst>
              </p:cNvPr>
              <p:cNvSpPr/>
              <p:nvPr/>
            </p:nvSpPr>
            <p:spPr>
              <a:xfrm>
                <a:off x="2477000" y="2000775"/>
                <a:ext cx="108925" cy="108950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4358" extrusionOk="0">
                    <a:moveTo>
                      <a:pt x="2179" y="0"/>
                    </a:moveTo>
                    <a:cubicBezTo>
                      <a:pt x="976" y="0"/>
                      <a:pt x="0" y="976"/>
                      <a:pt x="0" y="2179"/>
                    </a:cubicBezTo>
                    <a:cubicBezTo>
                      <a:pt x="0" y="3383"/>
                      <a:pt x="976" y="4357"/>
                      <a:pt x="2179" y="4357"/>
                    </a:cubicBezTo>
                    <a:cubicBezTo>
                      <a:pt x="3382" y="4357"/>
                      <a:pt x="4357" y="3383"/>
                      <a:pt x="4357" y="2179"/>
                    </a:cubicBezTo>
                    <a:cubicBezTo>
                      <a:pt x="4357" y="976"/>
                      <a:pt x="3382" y="0"/>
                      <a:pt x="2179" y="0"/>
                    </a:cubicBez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161;p49">
                <a:extLst>
                  <a:ext uri="{FF2B5EF4-FFF2-40B4-BE49-F238E27FC236}">
                    <a16:creationId xmlns:a16="http://schemas.microsoft.com/office/drawing/2014/main" id="{9BDEAC33-4F4E-42C0-BFAE-D18A76690A4E}"/>
                  </a:ext>
                </a:extLst>
              </p:cNvPr>
              <p:cNvSpPr/>
              <p:nvPr/>
            </p:nvSpPr>
            <p:spPr>
              <a:xfrm>
                <a:off x="2107350" y="2887125"/>
                <a:ext cx="498425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9937" h="2075" extrusionOk="0">
                    <a:moveTo>
                      <a:pt x="1036" y="0"/>
                    </a:moveTo>
                    <a:cubicBezTo>
                      <a:pt x="461" y="0"/>
                      <a:pt x="1" y="465"/>
                      <a:pt x="1" y="1035"/>
                    </a:cubicBezTo>
                    <a:cubicBezTo>
                      <a:pt x="1" y="1609"/>
                      <a:pt x="461" y="2074"/>
                      <a:pt x="1036" y="2074"/>
                    </a:cubicBezTo>
                    <a:lnTo>
                      <a:pt x="18901" y="2074"/>
                    </a:lnTo>
                    <a:cubicBezTo>
                      <a:pt x="19471" y="2074"/>
                      <a:pt x="19936" y="1609"/>
                      <a:pt x="19936" y="1035"/>
                    </a:cubicBezTo>
                    <a:cubicBezTo>
                      <a:pt x="19936" y="465"/>
                      <a:pt x="19471" y="0"/>
                      <a:pt x="18901" y="0"/>
                    </a:cubicBez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162;p49">
                <a:extLst>
                  <a:ext uri="{FF2B5EF4-FFF2-40B4-BE49-F238E27FC236}">
                    <a16:creationId xmlns:a16="http://schemas.microsoft.com/office/drawing/2014/main" id="{95B20772-CF34-49FA-88A9-91022ACD7F3A}"/>
                  </a:ext>
                </a:extLst>
              </p:cNvPr>
              <p:cNvSpPr/>
              <p:nvPr/>
            </p:nvSpPr>
            <p:spPr>
              <a:xfrm>
                <a:off x="2471850" y="3404775"/>
                <a:ext cx="217775" cy="183350"/>
              </a:xfrm>
              <a:custGeom>
                <a:avLst/>
                <a:gdLst/>
                <a:ahLst/>
                <a:cxnLst/>
                <a:rect l="l" t="t" r="r" b="b"/>
                <a:pathLst>
                  <a:path w="8711" h="7334" extrusionOk="0">
                    <a:moveTo>
                      <a:pt x="1" y="1"/>
                    </a:moveTo>
                    <a:lnTo>
                      <a:pt x="1" y="7096"/>
                    </a:lnTo>
                    <a:cubicBezTo>
                      <a:pt x="1" y="7229"/>
                      <a:pt x="110" y="7334"/>
                      <a:pt x="242" y="7334"/>
                    </a:cubicBezTo>
                    <a:lnTo>
                      <a:pt x="8711" y="7334"/>
                    </a:lnTo>
                    <a:lnTo>
                      <a:pt x="8711" y="1"/>
                    </a:ln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163;p49">
                <a:extLst>
                  <a:ext uri="{FF2B5EF4-FFF2-40B4-BE49-F238E27FC236}">
                    <a16:creationId xmlns:a16="http://schemas.microsoft.com/office/drawing/2014/main" id="{248DC66C-2BBF-4AE8-9AD6-31D6B9922582}"/>
                  </a:ext>
                </a:extLst>
              </p:cNvPr>
              <p:cNvSpPr/>
              <p:nvPr/>
            </p:nvSpPr>
            <p:spPr>
              <a:xfrm>
                <a:off x="2471850" y="3467325"/>
                <a:ext cx="217775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8711" h="2334" extrusionOk="0">
                    <a:moveTo>
                      <a:pt x="1" y="0"/>
                    </a:moveTo>
                    <a:lnTo>
                      <a:pt x="1" y="2333"/>
                    </a:lnTo>
                    <a:lnTo>
                      <a:pt x="8711" y="2333"/>
                    </a:lnTo>
                    <a:lnTo>
                      <a:pt x="8711" y="0"/>
                    </a:ln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164;p49">
                <a:extLst>
                  <a:ext uri="{FF2B5EF4-FFF2-40B4-BE49-F238E27FC236}">
                    <a16:creationId xmlns:a16="http://schemas.microsoft.com/office/drawing/2014/main" id="{A15E32F5-A899-4A0F-A32E-9FABC849FD67}"/>
                  </a:ext>
                </a:extLst>
              </p:cNvPr>
              <p:cNvSpPr/>
              <p:nvPr/>
            </p:nvSpPr>
            <p:spPr>
              <a:xfrm>
                <a:off x="2689600" y="3404775"/>
                <a:ext cx="252200" cy="183350"/>
              </a:xfrm>
              <a:custGeom>
                <a:avLst/>
                <a:gdLst/>
                <a:ahLst/>
                <a:cxnLst/>
                <a:rect l="l" t="t" r="r" b="b"/>
                <a:pathLst>
                  <a:path w="10088" h="7334" extrusionOk="0">
                    <a:moveTo>
                      <a:pt x="1" y="1"/>
                    </a:moveTo>
                    <a:lnTo>
                      <a:pt x="1" y="7334"/>
                    </a:lnTo>
                    <a:lnTo>
                      <a:pt x="9845" y="7334"/>
                    </a:lnTo>
                    <a:cubicBezTo>
                      <a:pt x="9978" y="7334"/>
                      <a:pt x="10087" y="7229"/>
                      <a:pt x="10087" y="7096"/>
                    </a:cubicBezTo>
                    <a:lnTo>
                      <a:pt x="10087" y="1"/>
                    </a:ln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165;p49">
                <a:extLst>
                  <a:ext uri="{FF2B5EF4-FFF2-40B4-BE49-F238E27FC236}">
                    <a16:creationId xmlns:a16="http://schemas.microsoft.com/office/drawing/2014/main" id="{1E222B68-49C8-4459-823B-843BD0A3521B}"/>
                  </a:ext>
                </a:extLst>
              </p:cNvPr>
              <p:cNvSpPr/>
              <p:nvPr/>
            </p:nvSpPr>
            <p:spPr>
              <a:xfrm>
                <a:off x="2689600" y="3467325"/>
                <a:ext cx="2522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10088" h="2334" extrusionOk="0">
                    <a:moveTo>
                      <a:pt x="1" y="0"/>
                    </a:moveTo>
                    <a:lnTo>
                      <a:pt x="1" y="2333"/>
                    </a:lnTo>
                    <a:lnTo>
                      <a:pt x="10087" y="2333"/>
                    </a:lnTo>
                    <a:lnTo>
                      <a:pt x="10087" y="0"/>
                    </a:ln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166;p49">
                <a:extLst>
                  <a:ext uri="{FF2B5EF4-FFF2-40B4-BE49-F238E27FC236}">
                    <a16:creationId xmlns:a16="http://schemas.microsoft.com/office/drawing/2014/main" id="{3F14A1E3-975A-44A0-B6D1-234FCC28A436}"/>
                  </a:ext>
                </a:extLst>
              </p:cNvPr>
              <p:cNvSpPr/>
              <p:nvPr/>
            </p:nvSpPr>
            <p:spPr>
              <a:xfrm>
                <a:off x="2471850" y="3354625"/>
                <a:ext cx="469950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8798" h="2007" extrusionOk="0">
                    <a:moveTo>
                      <a:pt x="1" y="1"/>
                    </a:moveTo>
                    <a:lnTo>
                      <a:pt x="1" y="2007"/>
                    </a:lnTo>
                    <a:lnTo>
                      <a:pt x="18797" y="2007"/>
                    </a:lnTo>
                    <a:lnTo>
                      <a:pt x="18797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167;p49">
                <a:extLst>
                  <a:ext uri="{FF2B5EF4-FFF2-40B4-BE49-F238E27FC236}">
                    <a16:creationId xmlns:a16="http://schemas.microsoft.com/office/drawing/2014/main" id="{B25F0DBA-EF47-4163-B61D-D7C1727548EB}"/>
                  </a:ext>
                </a:extLst>
              </p:cNvPr>
              <p:cNvSpPr/>
              <p:nvPr/>
            </p:nvSpPr>
            <p:spPr>
              <a:xfrm>
                <a:off x="2471850" y="3375825"/>
                <a:ext cx="46995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18798" h="311" extrusionOk="0">
                    <a:moveTo>
                      <a:pt x="1" y="0"/>
                    </a:moveTo>
                    <a:lnTo>
                      <a:pt x="1" y="311"/>
                    </a:lnTo>
                    <a:lnTo>
                      <a:pt x="18797" y="311"/>
                    </a:lnTo>
                    <a:lnTo>
                      <a:pt x="18797" y="0"/>
                    </a:ln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168;p49">
                <a:extLst>
                  <a:ext uri="{FF2B5EF4-FFF2-40B4-BE49-F238E27FC236}">
                    <a16:creationId xmlns:a16="http://schemas.microsoft.com/office/drawing/2014/main" id="{5A78B90F-57F6-4AC6-9D1E-BEAD05D17A39}"/>
                  </a:ext>
                </a:extLst>
              </p:cNvPr>
              <p:cNvSpPr/>
              <p:nvPr/>
            </p:nvSpPr>
            <p:spPr>
              <a:xfrm>
                <a:off x="2471850" y="3390275"/>
                <a:ext cx="4699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18798" h="312" extrusionOk="0">
                    <a:moveTo>
                      <a:pt x="1" y="1"/>
                    </a:moveTo>
                    <a:lnTo>
                      <a:pt x="1" y="312"/>
                    </a:lnTo>
                    <a:lnTo>
                      <a:pt x="18797" y="312"/>
                    </a:lnTo>
                    <a:lnTo>
                      <a:pt x="18797" y="1"/>
                    </a:ln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169;p49">
                <a:extLst>
                  <a:ext uri="{FF2B5EF4-FFF2-40B4-BE49-F238E27FC236}">
                    <a16:creationId xmlns:a16="http://schemas.microsoft.com/office/drawing/2014/main" id="{370CDD8C-B3CA-4215-8C5F-A710897C8787}"/>
                  </a:ext>
                </a:extLst>
              </p:cNvPr>
              <p:cNvSpPr/>
              <p:nvPr/>
            </p:nvSpPr>
            <p:spPr>
              <a:xfrm>
                <a:off x="2503975" y="2635775"/>
                <a:ext cx="415150" cy="718875"/>
              </a:xfrm>
              <a:custGeom>
                <a:avLst/>
                <a:gdLst/>
                <a:ahLst/>
                <a:cxnLst/>
                <a:rect l="l" t="t" r="r" b="b"/>
                <a:pathLst>
                  <a:path w="16606" h="28755" extrusionOk="0">
                    <a:moveTo>
                      <a:pt x="10174" y="0"/>
                    </a:moveTo>
                    <a:cubicBezTo>
                      <a:pt x="9652" y="0"/>
                      <a:pt x="9141" y="172"/>
                      <a:pt x="8688" y="548"/>
                    </a:cubicBezTo>
                    <a:cubicBezTo>
                      <a:pt x="6181" y="2630"/>
                      <a:pt x="8993" y="6372"/>
                      <a:pt x="6738" y="8095"/>
                    </a:cubicBezTo>
                    <a:cubicBezTo>
                      <a:pt x="4477" y="9822"/>
                      <a:pt x="3761" y="11071"/>
                      <a:pt x="3702" y="14753"/>
                    </a:cubicBezTo>
                    <a:cubicBezTo>
                      <a:pt x="3643" y="18441"/>
                      <a:pt x="6141" y="19986"/>
                      <a:pt x="3069" y="21882"/>
                    </a:cubicBezTo>
                    <a:cubicBezTo>
                      <a:pt x="1" y="23778"/>
                      <a:pt x="909" y="28755"/>
                      <a:pt x="909" y="28755"/>
                    </a:cubicBezTo>
                    <a:lnTo>
                      <a:pt x="15594" y="28755"/>
                    </a:lnTo>
                    <a:cubicBezTo>
                      <a:pt x="15594" y="28755"/>
                      <a:pt x="14463" y="27237"/>
                      <a:pt x="15533" y="24444"/>
                    </a:cubicBezTo>
                    <a:cubicBezTo>
                      <a:pt x="16605" y="21649"/>
                      <a:pt x="15297" y="19507"/>
                      <a:pt x="13570" y="17252"/>
                    </a:cubicBezTo>
                    <a:cubicBezTo>
                      <a:pt x="11847" y="14991"/>
                      <a:pt x="11787" y="12616"/>
                      <a:pt x="13629" y="7620"/>
                    </a:cubicBezTo>
                    <a:cubicBezTo>
                      <a:pt x="15141" y="3532"/>
                      <a:pt x="12542" y="0"/>
                      <a:pt x="10174" y="0"/>
                    </a:cubicBez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170;p49">
                <a:extLst>
                  <a:ext uri="{FF2B5EF4-FFF2-40B4-BE49-F238E27FC236}">
                    <a16:creationId xmlns:a16="http://schemas.microsoft.com/office/drawing/2014/main" id="{26E65F3A-77B3-4F12-AA12-487DFB0342D5}"/>
                  </a:ext>
                </a:extLst>
              </p:cNvPr>
              <p:cNvSpPr/>
              <p:nvPr/>
            </p:nvSpPr>
            <p:spPr>
              <a:xfrm>
                <a:off x="2607350" y="2677375"/>
                <a:ext cx="209100" cy="413175"/>
              </a:xfrm>
              <a:custGeom>
                <a:avLst/>
                <a:gdLst/>
                <a:ahLst/>
                <a:cxnLst/>
                <a:rect l="l" t="t" r="r" b="b"/>
                <a:pathLst>
                  <a:path w="8364" h="16527" extrusionOk="0">
                    <a:moveTo>
                      <a:pt x="3760" y="0"/>
                    </a:moveTo>
                    <a:lnTo>
                      <a:pt x="3659" y="22"/>
                    </a:lnTo>
                    <a:cubicBezTo>
                      <a:pt x="3669" y="64"/>
                      <a:pt x="4535" y="3751"/>
                      <a:pt x="6595" y="5050"/>
                    </a:cubicBezTo>
                    <a:cubicBezTo>
                      <a:pt x="7757" y="5788"/>
                      <a:pt x="8254" y="6968"/>
                      <a:pt x="7999" y="8381"/>
                    </a:cubicBezTo>
                    <a:cubicBezTo>
                      <a:pt x="7652" y="10319"/>
                      <a:pt x="6021" y="12064"/>
                      <a:pt x="4206" y="12443"/>
                    </a:cubicBezTo>
                    <a:cubicBezTo>
                      <a:pt x="2607" y="12780"/>
                      <a:pt x="1276" y="13613"/>
                      <a:pt x="556" y="14730"/>
                    </a:cubicBezTo>
                    <a:cubicBezTo>
                      <a:pt x="159" y="15350"/>
                      <a:pt x="1" y="16002"/>
                      <a:pt x="119" y="16526"/>
                    </a:cubicBezTo>
                    <a:lnTo>
                      <a:pt x="219" y="16503"/>
                    </a:lnTo>
                    <a:cubicBezTo>
                      <a:pt x="105" y="16007"/>
                      <a:pt x="260" y="15382"/>
                      <a:pt x="643" y="14785"/>
                    </a:cubicBezTo>
                    <a:cubicBezTo>
                      <a:pt x="1349" y="13691"/>
                      <a:pt x="2653" y="12875"/>
                      <a:pt x="4229" y="12542"/>
                    </a:cubicBezTo>
                    <a:cubicBezTo>
                      <a:pt x="6080" y="12155"/>
                      <a:pt x="7744" y="10373"/>
                      <a:pt x="8104" y="8400"/>
                    </a:cubicBezTo>
                    <a:cubicBezTo>
                      <a:pt x="8363" y="6941"/>
                      <a:pt x="7849" y="5724"/>
                      <a:pt x="6650" y="4963"/>
                    </a:cubicBezTo>
                    <a:cubicBezTo>
                      <a:pt x="4626" y="3687"/>
                      <a:pt x="3769" y="36"/>
                      <a:pt x="3760" y="0"/>
                    </a:cubicBez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171;p49">
                <a:extLst>
                  <a:ext uri="{FF2B5EF4-FFF2-40B4-BE49-F238E27FC236}">
                    <a16:creationId xmlns:a16="http://schemas.microsoft.com/office/drawing/2014/main" id="{5F9E1ED3-88E3-4069-A34D-774C06C7C01D}"/>
                  </a:ext>
                </a:extLst>
              </p:cNvPr>
              <p:cNvSpPr/>
              <p:nvPr/>
            </p:nvSpPr>
            <p:spPr>
              <a:xfrm>
                <a:off x="2595375" y="2748325"/>
                <a:ext cx="180875" cy="256750"/>
              </a:xfrm>
              <a:custGeom>
                <a:avLst/>
                <a:gdLst/>
                <a:ahLst/>
                <a:cxnLst/>
                <a:rect l="l" t="t" r="r" b="b"/>
                <a:pathLst>
                  <a:path w="7235" h="10270" extrusionOk="0">
                    <a:moveTo>
                      <a:pt x="4020" y="1"/>
                    </a:moveTo>
                    <a:lnTo>
                      <a:pt x="3915" y="11"/>
                    </a:lnTo>
                    <a:cubicBezTo>
                      <a:pt x="3915" y="38"/>
                      <a:pt x="4193" y="3055"/>
                      <a:pt x="6008" y="4382"/>
                    </a:cubicBezTo>
                    <a:cubicBezTo>
                      <a:pt x="6805" y="4965"/>
                      <a:pt x="7119" y="5945"/>
                      <a:pt x="6810" y="6875"/>
                    </a:cubicBezTo>
                    <a:cubicBezTo>
                      <a:pt x="6518" y="7750"/>
                      <a:pt x="5588" y="8675"/>
                      <a:pt x="3848" y="8675"/>
                    </a:cubicBezTo>
                    <a:lnTo>
                      <a:pt x="3779" y="8675"/>
                    </a:lnTo>
                    <a:cubicBezTo>
                      <a:pt x="3734" y="8670"/>
                      <a:pt x="3688" y="8670"/>
                      <a:pt x="3642" y="8670"/>
                    </a:cubicBezTo>
                    <a:cubicBezTo>
                      <a:pt x="529" y="8670"/>
                      <a:pt x="19" y="10174"/>
                      <a:pt x="0" y="10238"/>
                    </a:cubicBezTo>
                    <a:lnTo>
                      <a:pt x="97" y="10270"/>
                    </a:lnTo>
                    <a:cubicBezTo>
                      <a:pt x="101" y="10251"/>
                      <a:pt x="611" y="8775"/>
                      <a:pt x="3646" y="8775"/>
                    </a:cubicBezTo>
                    <a:lnTo>
                      <a:pt x="3848" y="8775"/>
                    </a:lnTo>
                    <a:cubicBezTo>
                      <a:pt x="5643" y="8775"/>
                      <a:pt x="6605" y="7818"/>
                      <a:pt x="6910" y="6911"/>
                    </a:cubicBezTo>
                    <a:cubicBezTo>
                      <a:pt x="7234" y="5935"/>
                      <a:pt x="6906" y="4910"/>
                      <a:pt x="6067" y="4300"/>
                    </a:cubicBezTo>
                    <a:cubicBezTo>
                      <a:pt x="4294" y="3000"/>
                      <a:pt x="4020" y="28"/>
                      <a:pt x="4020" y="1"/>
                    </a:cubicBez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172;p49">
                <a:extLst>
                  <a:ext uri="{FF2B5EF4-FFF2-40B4-BE49-F238E27FC236}">
                    <a16:creationId xmlns:a16="http://schemas.microsoft.com/office/drawing/2014/main" id="{4AF4911B-52AB-414B-A887-E1F12815774A}"/>
                  </a:ext>
                </a:extLst>
              </p:cNvPr>
              <p:cNvSpPr/>
              <p:nvPr/>
            </p:nvSpPr>
            <p:spPr>
              <a:xfrm>
                <a:off x="2580000" y="3003350"/>
                <a:ext cx="230750" cy="352350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14094" extrusionOk="0">
                    <a:moveTo>
                      <a:pt x="9193" y="0"/>
                    </a:moveTo>
                    <a:cubicBezTo>
                      <a:pt x="9152" y="19"/>
                      <a:pt x="5123" y="1514"/>
                      <a:pt x="4080" y="4413"/>
                    </a:cubicBezTo>
                    <a:cubicBezTo>
                      <a:pt x="3775" y="5256"/>
                      <a:pt x="3592" y="6226"/>
                      <a:pt x="3396" y="7252"/>
                    </a:cubicBezTo>
                    <a:cubicBezTo>
                      <a:pt x="2927" y="9699"/>
                      <a:pt x="2397" y="12475"/>
                      <a:pt x="1" y="14007"/>
                    </a:cubicBezTo>
                    <a:lnTo>
                      <a:pt x="60" y="14093"/>
                    </a:lnTo>
                    <a:cubicBezTo>
                      <a:pt x="2494" y="12539"/>
                      <a:pt x="3026" y="9741"/>
                      <a:pt x="3496" y="7270"/>
                    </a:cubicBezTo>
                    <a:cubicBezTo>
                      <a:pt x="3692" y="6249"/>
                      <a:pt x="3874" y="5283"/>
                      <a:pt x="4175" y="4444"/>
                    </a:cubicBezTo>
                    <a:cubicBezTo>
                      <a:pt x="5205" y="1596"/>
                      <a:pt x="9189" y="115"/>
                      <a:pt x="9230" y="101"/>
                    </a:cubicBezTo>
                    <a:lnTo>
                      <a:pt x="9193" y="0"/>
                    </a:ln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173;p49">
                <a:extLst>
                  <a:ext uri="{FF2B5EF4-FFF2-40B4-BE49-F238E27FC236}">
                    <a16:creationId xmlns:a16="http://schemas.microsoft.com/office/drawing/2014/main" id="{0948FC50-74A4-4EAA-B61A-F18BA69CC1A2}"/>
                  </a:ext>
                </a:extLst>
              </p:cNvPr>
              <p:cNvSpPr/>
              <p:nvPr/>
            </p:nvSpPr>
            <p:spPr>
              <a:xfrm>
                <a:off x="2661575" y="3145550"/>
                <a:ext cx="2313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9253" h="2303" extrusionOk="0">
                    <a:moveTo>
                      <a:pt x="9175" y="0"/>
                    </a:moveTo>
                    <a:cubicBezTo>
                      <a:pt x="8877" y="334"/>
                      <a:pt x="8466" y="642"/>
                      <a:pt x="7314" y="642"/>
                    </a:cubicBezTo>
                    <a:cubicBezTo>
                      <a:pt x="6691" y="642"/>
                      <a:pt x="5851" y="552"/>
                      <a:pt x="4695" y="328"/>
                    </a:cubicBezTo>
                    <a:cubicBezTo>
                      <a:pt x="4331" y="258"/>
                      <a:pt x="3990" y="227"/>
                      <a:pt x="3672" y="227"/>
                    </a:cubicBezTo>
                    <a:cubicBezTo>
                      <a:pt x="1120" y="227"/>
                      <a:pt x="12" y="2232"/>
                      <a:pt x="1" y="2257"/>
                    </a:cubicBezTo>
                    <a:lnTo>
                      <a:pt x="91" y="2303"/>
                    </a:lnTo>
                    <a:cubicBezTo>
                      <a:pt x="104" y="2282"/>
                      <a:pt x="1182" y="329"/>
                      <a:pt x="3669" y="329"/>
                    </a:cubicBezTo>
                    <a:cubicBezTo>
                      <a:pt x="3981" y="329"/>
                      <a:pt x="4315" y="360"/>
                      <a:pt x="4672" y="429"/>
                    </a:cubicBezTo>
                    <a:cubicBezTo>
                      <a:pt x="5832" y="654"/>
                      <a:pt x="6680" y="745"/>
                      <a:pt x="7313" y="745"/>
                    </a:cubicBezTo>
                    <a:cubicBezTo>
                      <a:pt x="8510" y="745"/>
                      <a:pt x="8940" y="421"/>
                      <a:pt x="9252" y="69"/>
                    </a:cubicBezTo>
                    <a:lnTo>
                      <a:pt x="9175" y="0"/>
                    </a:ln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174;p49">
                <a:extLst>
                  <a:ext uri="{FF2B5EF4-FFF2-40B4-BE49-F238E27FC236}">
                    <a16:creationId xmlns:a16="http://schemas.microsoft.com/office/drawing/2014/main" id="{1B8AEF57-87C1-4B24-93A4-02BB70A847B5}"/>
                  </a:ext>
                </a:extLst>
              </p:cNvPr>
              <p:cNvSpPr/>
              <p:nvPr/>
            </p:nvSpPr>
            <p:spPr>
              <a:xfrm>
                <a:off x="2658950" y="3007675"/>
                <a:ext cx="2590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5580" extrusionOk="0">
                    <a:moveTo>
                      <a:pt x="183" y="1"/>
                    </a:moveTo>
                    <a:lnTo>
                      <a:pt x="119" y="83"/>
                    </a:lnTo>
                    <a:cubicBezTo>
                      <a:pt x="129" y="87"/>
                      <a:pt x="922" y="757"/>
                      <a:pt x="666" y="2239"/>
                    </a:cubicBezTo>
                    <a:cubicBezTo>
                      <a:pt x="594" y="2658"/>
                      <a:pt x="493" y="3027"/>
                      <a:pt x="406" y="3355"/>
                    </a:cubicBezTo>
                    <a:cubicBezTo>
                      <a:pt x="173" y="4225"/>
                      <a:pt x="1" y="4850"/>
                      <a:pt x="562" y="5580"/>
                    </a:cubicBezTo>
                    <a:lnTo>
                      <a:pt x="644" y="5520"/>
                    </a:lnTo>
                    <a:cubicBezTo>
                      <a:pt x="114" y="4831"/>
                      <a:pt x="270" y="4253"/>
                      <a:pt x="507" y="3382"/>
                    </a:cubicBezTo>
                    <a:cubicBezTo>
                      <a:pt x="594" y="3054"/>
                      <a:pt x="693" y="2681"/>
                      <a:pt x="766" y="2256"/>
                    </a:cubicBezTo>
                    <a:cubicBezTo>
                      <a:pt x="1035" y="712"/>
                      <a:pt x="219" y="28"/>
                      <a:pt x="183" y="1"/>
                    </a:cubicBez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175;p49">
                <a:extLst>
                  <a:ext uri="{FF2B5EF4-FFF2-40B4-BE49-F238E27FC236}">
                    <a16:creationId xmlns:a16="http://schemas.microsoft.com/office/drawing/2014/main" id="{77381C72-889D-478A-9A23-841ED76B611C}"/>
                  </a:ext>
                </a:extLst>
              </p:cNvPr>
              <p:cNvSpPr/>
              <p:nvPr/>
            </p:nvSpPr>
            <p:spPr>
              <a:xfrm>
                <a:off x="2636400" y="3227750"/>
                <a:ext cx="262550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10502" h="2428" extrusionOk="0">
                    <a:moveTo>
                      <a:pt x="3843" y="0"/>
                    </a:moveTo>
                    <a:cubicBezTo>
                      <a:pt x="1270" y="0"/>
                      <a:pt x="17" y="2353"/>
                      <a:pt x="0" y="2378"/>
                    </a:cubicBezTo>
                    <a:lnTo>
                      <a:pt x="97" y="2427"/>
                    </a:lnTo>
                    <a:cubicBezTo>
                      <a:pt x="108" y="2403"/>
                      <a:pt x="1333" y="103"/>
                      <a:pt x="3852" y="103"/>
                    </a:cubicBezTo>
                    <a:cubicBezTo>
                      <a:pt x="4117" y="103"/>
                      <a:pt x="4397" y="129"/>
                      <a:pt x="4691" y="185"/>
                    </a:cubicBezTo>
                    <a:cubicBezTo>
                      <a:pt x="5292" y="304"/>
                      <a:pt x="5839" y="422"/>
                      <a:pt x="6322" y="532"/>
                    </a:cubicBezTo>
                    <a:cubicBezTo>
                      <a:pt x="7297" y="748"/>
                      <a:pt x="8066" y="919"/>
                      <a:pt x="8707" y="919"/>
                    </a:cubicBezTo>
                    <a:cubicBezTo>
                      <a:pt x="9432" y="919"/>
                      <a:pt x="9993" y="700"/>
                      <a:pt x="10501" y="81"/>
                    </a:cubicBezTo>
                    <a:lnTo>
                      <a:pt x="10423" y="17"/>
                    </a:lnTo>
                    <a:cubicBezTo>
                      <a:pt x="9939" y="605"/>
                      <a:pt x="9399" y="814"/>
                      <a:pt x="8698" y="814"/>
                    </a:cubicBezTo>
                    <a:cubicBezTo>
                      <a:pt x="8068" y="814"/>
                      <a:pt x="7309" y="645"/>
                      <a:pt x="6345" y="431"/>
                    </a:cubicBezTo>
                    <a:cubicBezTo>
                      <a:pt x="5861" y="322"/>
                      <a:pt x="5314" y="199"/>
                      <a:pt x="4708" y="85"/>
                    </a:cubicBezTo>
                    <a:cubicBezTo>
                      <a:pt x="4405" y="27"/>
                      <a:pt x="4117" y="0"/>
                      <a:pt x="3843" y="0"/>
                    </a:cubicBez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176;p49">
                <a:extLst>
                  <a:ext uri="{FF2B5EF4-FFF2-40B4-BE49-F238E27FC236}">
                    <a16:creationId xmlns:a16="http://schemas.microsoft.com/office/drawing/2014/main" id="{45FCDEED-D63E-4974-8DCD-F2F36EA6B33F}"/>
                  </a:ext>
                </a:extLst>
              </p:cNvPr>
              <p:cNvSpPr/>
              <p:nvPr/>
            </p:nvSpPr>
            <p:spPr>
              <a:xfrm>
                <a:off x="2746000" y="2657400"/>
                <a:ext cx="679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5954" extrusionOk="0">
                    <a:moveTo>
                      <a:pt x="2621" y="1"/>
                    </a:moveTo>
                    <a:lnTo>
                      <a:pt x="2516" y="19"/>
                    </a:lnTo>
                    <a:cubicBezTo>
                      <a:pt x="2608" y="503"/>
                      <a:pt x="2480" y="667"/>
                      <a:pt x="1783" y="1569"/>
                    </a:cubicBezTo>
                    <a:cubicBezTo>
                      <a:pt x="1624" y="1774"/>
                      <a:pt x="1432" y="2020"/>
                      <a:pt x="1213" y="2312"/>
                    </a:cubicBezTo>
                    <a:cubicBezTo>
                      <a:pt x="0" y="3911"/>
                      <a:pt x="1195" y="5931"/>
                      <a:pt x="1209" y="5954"/>
                    </a:cubicBezTo>
                    <a:lnTo>
                      <a:pt x="1300" y="5899"/>
                    </a:lnTo>
                    <a:cubicBezTo>
                      <a:pt x="1286" y="5880"/>
                      <a:pt x="128" y="3921"/>
                      <a:pt x="1295" y="2376"/>
                    </a:cubicBezTo>
                    <a:cubicBezTo>
                      <a:pt x="1519" y="2079"/>
                      <a:pt x="1706" y="1839"/>
                      <a:pt x="1865" y="1633"/>
                    </a:cubicBezTo>
                    <a:cubicBezTo>
                      <a:pt x="2571" y="722"/>
                      <a:pt x="2717" y="530"/>
                      <a:pt x="2621" y="1"/>
                    </a:cubicBez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3177;p49">
                <a:extLst>
                  <a:ext uri="{FF2B5EF4-FFF2-40B4-BE49-F238E27FC236}">
                    <a16:creationId xmlns:a16="http://schemas.microsoft.com/office/drawing/2014/main" id="{E670CDB4-C2D3-4D0B-A68C-F88317785597}"/>
                  </a:ext>
                </a:extLst>
              </p:cNvPr>
              <p:cNvSpPr/>
              <p:nvPr/>
            </p:nvSpPr>
            <p:spPr>
              <a:xfrm>
                <a:off x="962625" y="2100425"/>
                <a:ext cx="121800" cy="95300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3812" extrusionOk="0">
                    <a:moveTo>
                      <a:pt x="3400" y="1"/>
                    </a:moveTo>
                    <a:cubicBezTo>
                      <a:pt x="2775" y="1"/>
                      <a:pt x="2168" y="130"/>
                      <a:pt x="2168" y="130"/>
                    </a:cubicBezTo>
                    <a:cubicBezTo>
                      <a:pt x="2168" y="130"/>
                      <a:pt x="58" y="567"/>
                      <a:pt x="31" y="1502"/>
                    </a:cubicBezTo>
                    <a:cubicBezTo>
                      <a:pt x="0" y="2410"/>
                      <a:pt x="1401" y="3812"/>
                      <a:pt x="2397" y="3812"/>
                    </a:cubicBezTo>
                    <a:cubicBezTo>
                      <a:pt x="2426" y="3812"/>
                      <a:pt x="2455" y="3811"/>
                      <a:pt x="2483" y="3808"/>
                    </a:cubicBezTo>
                    <a:cubicBezTo>
                      <a:pt x="2902" y="3772"/>
                      <a:pt x="3485" y="3753"/>
                      <a:pt x="4037" y="3712"/>
                    </a:cubicBezTo>
                    <a:lnTo>
                      <a:pt x="4169" y="682"/>
                    </a:lnTo>
                    <a:lnTo>
                      <a:pt x="4871" y="709"/>
                    </a:lnTo>
                    <a:cubicBezTo>
                      <a:pt x="4716" y="458"/>
                      <a:pt x="4547" y="262"/>
                      <a:pt x="4379" y="175"/>
                    </a:cubicBezTo>
                    <a:cubicBezTo>
                      <a:pt x="4120" y="43"/>
                      <a:pt x="3757" y="1"/>
                      <a:pt x="3400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178;p49">
                <a:extLst>
                  <a:ext uri="{FF2B5EF4-FFF2-40B4-BE49-F238E27FC236}">
                    <a16:creationId xmlns:a16="http://schemas.microsoft.com/office/drawing/2014/main" id="{09DB4DAC-9874-48E9-9B69-73A13AE0CCEE}"/>
                  </a:ext>
                </a:extLst>
              </p:cNvPr>
              <p:cNvSpPr/>
              <p:nvPr/>
            </p:nvSpPr>
            <p:spPr>
              <a:xfrm>
                <a:off x="993100" y="2106050"/>
                <a:ext cx="41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759" extrusionOk="0">
                    <a:moveTo>
                      <a:pt x="526" y="1"/>
                    </a:moveTo>
                    <a:cubicBezTo>
                      <a:pt x="521" y="5"/>
                      <a:pt x="1" y="479"/>
                      <a:pt x="93" y="1141"/>
                    </a:cubicBezTo>
                    <a:cubicBezTo>
                      <a:pt x="175" y="1728"/>
                      <a:pt x="703" y="2275"/>
                      <a:pt x="1665" y="2758"/>
                    </a:cubicBezTo>
                    <a:lnTo>
                      <a:pt x="1679" y="2731"/>
                    </a:lnTo>
                    <a:cubicBezTo>
                      <a:pt x="726" y="2252"/>
                      <a:pt x="207" y="1715"/>
                      <a:pt x="125" y="1135"/>
                    </a:cubicBezTo>
                    <a:cubicBezTo>
                      <a:pt x="38" y="493"/>
                      <a:pt x="544" y="28"/>
                      <a:pt x="548" y="24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3179;p49">
                <a:extLst>
                  <a:ext uri="{FF2B5EF4-FFF2-40B4-BE49-F238E27FC236}">
                    <a16:creationId xmlns:a16="http://schemas.microsoft.com/office/drawing/2014/main" id="{774B4F26-B850-4652-BF58-A6069CAC8F10}"/>
                  </a:ext>
                </a:extLst>
              </p:cNvPr>
              <p:cNvSpPr/>
              <p:nvPr/>
            </p:nvSpPr>
            <p:spPr>
              <a:xfrm>
                <a:off x="975000" y="2113800"/>
                <a:ext cx="51525" cy="8205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282" extrusionOk="0">
                    <a:moveTo>
                      <a:pt x="420" y="0"/>
                    </a:moveTo>
                    <a:cubicBezTo>
                      <a:pt x="415" y="5"/>
                      <a:pt x="1" y="543"/>
                      <a:pt x="156" y="1281"/>
                    </a:cubicBezTo>
                    <a:cubicBezTo>
                      <a:pt x="306" y="2015"/>
                      <a:pt x="939" y="2690"/>
                      <a:pt x="2043" y="3282"/>
                    </a:cubicBezTo>
                    <a:lnTo>
                      <a:pt x="2061" y="3255"/>
                    </a:lnTo>
                    <a:cubicBezTo>
                      <a:pt x="967" y="2663"/>
                      <a:pt x="338" y="2001"/>
                      <a:pt x="188" y="1277"/>
                    </a:cubicBezTo>
                    <a:cubicBezTo>
                      <a:pt x="37" y="552"/>
                      <a:pt x="443" y="28"/>
                      <a:pt x="447" y="23"/>
                    </a:cubicBez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180;p49">
                <a:extLst>
                  <a:ext uri="{FF2B5EF4-FFF2-40B4-BE49-F238E27FC236}">
                    <a16:creationId xmlns:a16="http://schemas.microsoft.com/office/drawing/2014/main" id="{807EFB6D-30EF-44EA-897D-0B70D8A6A04D}"/>
                  </a:ext>
                </a:extLst>
              </p:cNvPr>
              <p:cNvSpPr/>
              <p:nvPr/>
            </p:nvSpPr>
            <p:spPr>
              <a:xfrm>
                <a:off x="980475" y="2110625"/>
                <a:ext cx="538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004" extrusionOk="0">
                    <a:moveTo>
                      <a:pt x="497" y="0"/>
                    </a:moveTo>
                    <a:cubicBezTo>
                      <a:pt x="488" y="5"/>
                      <a:pt x="1" y="483"/>
                      <a:pt x="315" y="1422"/>
                    </a:cubicBezTo>
                    <a:cubicBezTo>
                      <a:pt x="630" y="2352"/>
                      <a:pt x="2125" y="2999"/>
                      <a:pt x="2138" y="3003"/>
                    </a:cubicBezTo>
                    <a:lnTo>
                      <a:pt x="2152" y="2976"/>
                    </a:lnTo>
                    <a:cubicBezTo>
                      <a:pt x="2134" y="2971"/>
                      <a:pt x="657" y="2329"/>
                      <a:pt x="347" y="1408"/>
                    </a:cubicBezTo>
                    <a:cubicBezTo>
                      <a:pt x="37" y="497"/>
                      <a:pt x="511" y="28"/>
                      <a:pt x="516" y="22"/>
                    </a:cubicBez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181;p49">
                <a:extLst>
                  <a:ext uri="{FF2B5EF4-FFF2-40B4-BE49-F238E27FC236}">
                    <a16:creationId xmlns:a16="http://schemas.microsoft.com/office/drawing/2014/main" id="{5A73A01C-D281-4241-9BA3-36B10E48E293}"/>
                  </a:ext>
                </a:extLst>
              </p:cNvPr>
              <p:cNvSpPr/>
              <p:nvPr/>
            </p:nvSpPr>
            <p:spPr>
              <a:xfrm>
                <a:off x="1031975" y="2574425"/>
                <a:ext cx="174875" cy="420175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16807" extrusionOk="0">
                    <a:moveTo>
                      <a:pt x="2300" y="1"/>
                    </a:moveTo>
                    <a:cubicBezTo>
                      <a:pt x="1640" y="1"/>
                      <a:pt x="905" y="401"/>
                      <a:pt x="156" y="1565"/>
                    </a:cubicBezTo>
                    <a:cubicBezTo>
                      <a:pt x="156" y="1565"/>
                      <a:pt x="0" y="4468"/>
                      <a:pt x="1801" y="8839"/>
                    </a:cubicBezTo>
                    <a:cubicBezTo>
                      <a:pt x="3597" y="13210"/>
                      <a:pt x="4039" y="16565"/>
                      <a:pt x="5365" y="16788"/>
                    </a:cubicBezTo>
                    <a:cubicBezTo>
                      <a:pt x="5438" y="16800"/>
                      <a:pt x="5508" y="16806"/>
                      <a:pt x="5576" y="16806"/>
                    </a:cubicBezTo>
                    <a:cubicBezTo>
                      <a:pt x="6724" y="16806"/>
                      <a:pt x="6995" y="15088"/>
                      <a:pt x="6887" y="13210"/>
                    </a:cubicBezTo>
                    <a:cubicBezTo>
                      <a:pt x="6778" y="11223"/>
                      <a:pt x="5265" y="2341"/>
                      <a:pt x="4476" y="1370"/>
                    </a:cubicBezTo>
                    <a:cubicBezTo>
                      <a:pt x="4017" y="801"/>
                      <a:pt x="3234" y="1"/>
                      <a:pt x="2300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182;p49">
                <a:extLst>
                  <a:ext uri="{FF2B5EF4-FFF2-40B4-BE49-F238E27FC236}">
                    <a16:creationId xmlns:a16="http://schemas.microsoft.com/office/drawing/2014/main" id="{CAE06A80-8662-4481-8ABE-EADC96005E22}"/>
                  </a:ext>
                </a:extLst>
              </p:cNvPr>
              <p:cNvSpPr/>
              <p:nvPr/>
            </p:nvSpPr>
            <p:spPr>
              <a:xfrm>
                <a:off x="1023200" y="2589450"/>
                <a:ext cx="212425" cy="503700"/>
              </a:xfrm>
              <a:custGeom>
                <a:avLst/>
                <a:gdLst/>
                <a:ahLst/>
                <a:cxnLst/>
                <a:rect l="l" t="t" r="r" b="b"/>
                <a:pathLst>
                  <a:path w="8497" h="20148" extrusionOk="0">
                    <a:moveTo>
                      <a:pt x="3405" y="0"/>
                    </a:moveTo>
                    <a:cubicBezTo>
                      <a:pt x="2450" y="0"/>
                      <a:pt x="1359" y="490"/>
                      <a:pt x="684" y="2163"/>
                    </a:cubicBezTo>
                    <a:cubicBezTo>
                      <a:pt x="684" y="2163"/>
                      <a:pt x="0" y="6156"/>
                      <a:pt x="1331" y="9921"/>
                    </a:cubicBezTo>
                    <a:cubicBezTo>
                      <a:pt x="2667" y="13680"/>
                      <a:pt x="3113" y="14483"/>
                      <a:pt x="2977" y="16082"/>
                    </a:cubicBezTo>
                    <a:cubicBezTo>
                      <a:pt x="2855" y="17552"/>
                      <a:pt x="3634" y="20148"/>
                      <a:pt x="5587" y="20148"/>
                    </a:cubicBezTo>
                    <a:cubicBezTo>
                      <a:pt x="5761" y="20148"/>
                      <a:pt x="5943" y="20127"/>
                      <a:pt x="6136" y="20084"/>
                    </a:cubicBezTo>
                    <a:cubicBezTo>
                      <a:pt x="8496" y="19551"/>
                      <a:pt x="8086" y="16793"/>
                      <a:pt x="8090" y="14437"/>
                    </a:cubicBezTo>
                    <a:cubicBezTo>
                      <a:pt x="8095" y="12081"/>
                      <a:pt x="5406" y="1357"/>
                      <a:pt x="5320" y="823"/>
                    </a:cubicBezTo>
                    <a:cubicBezTo>
                      <a:pt x="5273" y="549"/>
                      <a:pt x="4416" y="0"/>
                      <a:pt x="3405" y="0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183;p49">
                <a:extLst>
                  <a:ext uri="{FF2B5EF4-FFF2-40B4-BE49-F238E27FC236}">
                    <a16:creationId xmlns:a16="http://schemas.microsoft.com/office/drawing/2014/main" id="{E667952E-39C5-4B59-83B9-AC0864E27858}"/>
                  </a:ext>
                </a:extLst>
              </p:cNvPr>
              <p:cNvSpPr/>
              <p:nvPr/>
            </p:nvSpPr>
            <p:spPr>
              <a:xfrm>
                <a:off x="1066500" y="2923175"/>
                <a:ext cx="145300" cy="590375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23615" extrusionOk="0">
                    <a:moveTo>
                      <a:pt x="4356" y="1"/>
                    </a:moveTo>
                    <a:cubicBezTo>
                      <a:pt x="3793" y="1"/>
                      <a:pt x="3204" y="354"/>
                      <a:pt x="2890" y="1257"/>
                    </a:cubicBezTo>
                    <a:cubicBezTo>
                      <a:pt x="2890" y="1257"/>
                      <a:pt x="1747" y="4191"/>
                      <a:pt x="872" y="7988"/>
                    </a:cubicBezTo>
                    <a:cubicBezTo>
                      <a:pt x="1" y="11789"/>
                      <a:pt x="182" y="21743"/>
                      <a:pt x="525" y="22915"/>
                    </a:cubicBezTo>
                    <a:cubicBezTo>
                      <a:pt x="620" y="23245"/>
                      <a:pt x="905" y="23615"/>
                      <a:pt x="1187" y="23615"/>
                    </a:cubicBezTo>
                    <a:cubicBezTo>
                      <a:pt x="1381" y="23615"/>
                      <a:pt x="1573" y="23441"/>
                      <a:pt x="1701" y="22961"/>
                    </a:cubicBezTo>
                    <a:cubicBezTo>
                      <a:pt x="2020" y="21785"/>
                      <a:pt x="5624" y="2802"/>
                      <a:pt x="5744" y="1421"/>
                    </a:cubicBezTo>
                    <a:cubicBezTo>
                      <a:pt x="5811" y="631"/>
                      <a:pt x="5108" y="1"/>
                      <a:pt x="4356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184;p49">
                <a:extLst>
                  <a:ext uri="{FF2B5EF4-FFF2-40B4-BE49-F238E27FC236}">
                    <a16:creationId xmlns:a16="http://schemas.microsoft.com/office/drawing/2014/main" id="{55092D05-27D5-4977-903E-1680A6C07C07}"/>
                  </a:ext>
                </a:extLst>
              </p:cNvPr>
              <p:cNvSpPr/>
              <p:nvPr/>
            </p:nvSpPr>
            <p:spPr>
              <a:xfrm>
                <a:off x="1047575" y="2916525"/>
                <a:ext cx="183350" cy="493975"/>
              </a:xfrm>
              <a:custGeom>
                <a:avLst/>
                <a:gdLst/>
                <a:ahLst/>
                <a:cxnLst/>
                <a:rect l="l" t="t" r="r" b="b"/>
                <a:pathLst>
                  <a:path w="7334" h="19759" extrusionOk="0">
                    <a:moveTo>
                      <a:pt x="4848" y="0"/>
                    </a:moveTo>
                    <a:cubicBezTo>
                      <a:pt x="4509" y="0"/>
                      <a:pt x="4151" y="65"/>
                      <a:pt x="3783" y="201"/>
                    </a:cubicBezTo>
                    <a:cubicBezTo>
                      <a:pt x="1869" y="912"/>
                      <a:pt x="2025" y="2467"/>
                      <a:pt x="2025" y="2467"/>
                    </a:cubicBezTo>
                    <a:cubicBezTo>
                      <a:pt x="2025" y="2467"/>
                      <a:pt x="1692" y="5889"/>
                      <a:pt x="1692" y="6554"/>
                    </a:cubicBezTo>
                    <a:cubicBezTo>
                      <a:pt x="1692" y="7225"/>
                      <a:pt x="1" y="19758"/>
                      <a:pt x="1" y="19758"/>
                    </a:cubicBezTo>
                    <a:lnTo>
                      <a:pt x="5516" y="19758"/>
                    </a:lnTo>
                    <a:cubicBezTo>
                      <a:pt x="5516" y="19758"/>
                      <a:pt x="6496" y="13801"/>
                      <a:pt x="6764" y="11313"/>
                    </a:cubicBezTo>
                    <a:cubicBezTo>
                      <a:pt x="7029" y="8824"/>
                      <a:pt x="7138" y="2867"/>
                      <a:pt x="7138" y="2867"/>
                    </a:cubicBezTo>
                    <a:cubicBezTo>
                      <a:pt x="7333" y="1141"/>
                      <a:pt x="6271" y="0"/>
                      <a:pt x="4848" y="0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185;p49">
                <a:extLst>
                  <a:ext uri="{FF2B5EF4-FFF2-40B4-BE49-F238E27FC236}">
                    <a16:creationId xmlns:a16="http://schemas.microsoft.com/office/drawing/2014/main" id="{7DD2B9D2-1B49-408D-AE1A-34E058AF3AC3}"/>
                  </a:ext>
                </a:extLst>
              </p:cNvPr>
              <p:cNvSpPr/>
              <p:nvPr/>
            </p:nvSpPr>
            <p:spPr>
              <a:xfrm>
                <a:off x="1055225" y="3353050"/>
                <a:ext cx="1386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47" y="68"/>
                    </a:lnTo>
                    <a:lnTo>
                      <a:pt x="5547" y="0"/>
                    </a:lnTo>
                    <a:cubicBezTo>
                      <a:pt x="5511" y="0"/>
                      <a:pt x="3112" y="4"/>
                      <a:pt x="1481" y="4"/>
                    </a:cubicBezTo>
                    <a:cubicBezTo>
                      <a:pt x="665" y="4"/>
                      <a:pt x="41" y="3"/>
                      <a:pt x="0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186;p49">
                <a:extLst>
                  <a:ext uri="{FF2B5EF4-FFF2-40B4-BE49-F238E27FC236}">
                    <a16:creationId xmlns:a16="http://schemas.microsoft.com/office/drawing/2014/main" id="{69FB0C2A-0C22-4DFE-8871-518C8040A622}"/>
                  </a:ext>
                </a:extLst>
              </p:cNvPr>
              <p:cNvSpPr/>
              <p:nvPr/>
            </p:nvSpPr>
            <p:spPr>
              <a:xfrm>
                <a:off x="1070825" y="3531700"/>
                <a:ext cx="214800" cy="27475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1099" extrusionOk="0">
                    <a:moveTo>
                      <a:pt x="1" y="0"/>
                    </a:moveTo>
                    <a:lnTo>
                      <a:pt x="1" y="1098"/>
                    </a:lnTo>
                    <a:lnTo>
                      <a:pt x="8592" y="1098"/>
                    </a:lnTo>
                    <a:cubicBezTo>
                      <a:pt x="8592" y="1098"/>
                      <a:pt x="8560" y="985"/>
                      <a:pt x="8387" y="0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187;p49">
                <a:extLst>
                  <a:ext uri="{FF2B5EF4-FFF2-40B4-BE49-F238E27FC236}">
                    <a16:creationId xmlns:a16="http://schemas.microsoft.com/office/drawing/2014/main" id="{B04BB4DE-6967-45E2-BC6C-233A08AC84C9}"/>
                  </a:ext>
                </a:extLst>
              </p:cNvPr>
              <p:cNvSpPr/>
              <p:nvPr/>
            </p:nvSpPr>
            <p:spPr>
              <a:xfrm>
                <a:off x="1070825" y="3432225"/>
                <a:ext cx="2097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8388" h="3980" extrusionOk="0">
                    <a:moveTo>
                      <a:pt x="1" y="1"/>
                    </a:moveTo>
                    <a:lnTo>
                      <a:pt x="1" y="3979"/>
                    </a:lnTo>
                    <a:lnTo>
                      <a:pt x="8387" y="3979"/>
                    </a:lnTo>
                    <a:cubicBezTo>
                      <a:pt x="8387" y="3956"/>
                      <a:pt x="8383" y="3939"/>
                      <a:pt x="8377" y="3916"/>
                    </a:cubicBezTo>
                    <a:cubicBezTo>
                      <a:pt x="8196" y="2872"/>
                      <a:pt x="5347" y="2644"/>
                      <a:pt x="3610" y="2475"/>
                    </a:cubicBezTo>
                    <a:cubicBezTo>
                      <a:pt x="1869" y="2307"/>
                      <a:pt x="2115" y="1"/>
                      <a:pt x="2115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188;p49">
                <a:extLst>
                  <a:ext uri="{FF2B5EF4-FFF2-40B4-BE49-F238E27FC236}">
                    <a16:creationId xmlns:a16="http://schemas.microsoft.com/office/drawing/2014/main" id="{0C66CFA5-5AD2-4F68-BCB7-62D28DC2BF2C}"/>
                  </a:ext>
                </a:extLst>
              </p:cNvPr>
              <p:cNvSpPr/>
              <p:nvPr/>
            </p:nvSpPr>
            <p:spPr>
              <a:xfrm>
                <a:off x="1168375" y="3509375"/>
                <a:ext cx="959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3838" h="904" extrusionOk="0">
                    <a:moveTo>
                      <a:pt x="2461" y="1"/>
                    </a:moveTo>
                    <a:cubicBezTo>
                      <a:pt x="2098" y="1"/>
                      <a:pt x="1714" y="6"/>
                      <a:pt x="1376" y="22"/>
                    </a:cubicBezTo>
                    <a:cubicBezTo>
                      <a:pt x="346" y="73"/>
                      <a:pt x="5" y="876"/>
                      <a:pt x="0" y="884"/>
                    </a:cubicBezTo>
                    <a:lnTo>
                      <a:pt x="51" y="903"/>
                    </a:lnTo>
                    <a:cubicBezTo>
                      <a:pt x="55" y="898"/>
                      <a:pt x="383" y="127"/>
                      <a:pt x="1376" y="77"/>
                    </a:cubicBezTo>
                    <a:cubicBezTo>
                      <a:pt x="1714" y="61"/>
                      <a:pt x="2098" y="55"/>
                      <a:pt x="2461" y="55"/>
                    </a:cubicBezTo>
                    <a:cubicBezTo>
                      <a:pt x="3188" y="55"/>
                      <a:pt x="3829" y="77"/>
                      <a:pt x="3838" y="77"/>
                    </a:cubicBezTo>
                    <a:lnTo>
                      <a:pt x="3838" y="22"/>
                    </a:lnTo>
                    <a:cubicBezTo>
                      <a:pt x="3829" y="22"/>
                      <a:pt x="3188" y="1"/>
                      <a:pt x="24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189;p49">
                <a:extLst>
                  <a:ext uri="{FF2B5EF4-FFF2-40B4-BE49-F238E27FC236}">
                    <a16:creationId xmlns:a16="http://schemas.microsoft.com/office/drawing/2014/main" id="{1F7DE3FC-0A6D-48C7-9BF8-2F858FB13697}"/>
                  </a:ext>
                </a:extLst>
              </p:cNvPr>
              <p:cNvSpPr/>
              <p:nvPr/>
            </p:nvSpPr>
            <p:spPr>
              <a:xfrm>
                <a:off x="1096475" y="3432225"/>
                <a:ext cx="728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2786" extrusionOk="0">
                    <a:moveTo>
                      <a:pt x="14" y="1"/>
                    </a:moveTo>
                    <a:cubicBezTo>
                      <a:pt x="14" y="96"/>
                      <a:pt x="1" y="2366"/>
                      <a:pt x="876" y="2676"/>
                    </a:cubicBezTo>
                    <a:cubicBezTo>
                      <a:pt x="1095" y="2753"/>
                      <a:pt x="1335" y="2786"/>
                      <a:pt x="1568" y="2786"/>
                    </a:cubicBezTo>
                    <a:cubicBezTo>
                      <a:pt x="2256" y="2786"/>
                      <a:pt x="2904" y="2534"/>
                      <a:pt x="2913" y="2530"/>
                    </a:cubicBezTo>
                    <a:lnTo>
                      <a:pt x="2894" y="2480"/>
                    </a:lnTo>
                    <a:cubicBezTo>
                      <a:pt x="2884" y="2484"/>
                      <a:pt x="2244" y="2731"/>
                      <a:pt x="1569" y="2731"/>
                    </a:cubicBezTo>
                    <a:cubicBezTo>
                      <a:pt x="1340" y="2731"/>
                      <a:pt x="1107" y="2702"/>
                      <a:pt x="893" y="2626"/>
                    </a:cubicBezTo>
                    <a:cubicBezTo>
                      <a:pt x="55" y="2330"/>
                      <a:pt x="69" y="24"/>
                      <a:pt x="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190;p49">
                <a:extLst>
                  <a:ext uri="{FF2B5EF4-FFF2-40B4-BE49-F238E27FC236}">
                    <a16:creationId xmlns:a16="http://schemas.microsoft.com/office/drawing/2014/main" id="{19EC9D72-D619-43B6-ACEC-7F2AC2236E57}"/>
                  </a:ext>
                </a:extLst>
              </p:cNvPr>
              <p:cNvSpPr/>
              <p:nvPr/>
            </p:nvSpPr>
            <p:spPr>
              <a:xfrm>
                <a:off x="1097175" y="3439175"/>
                <a:ext cx="28475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780" extrusionOk="0">
                    <a:moveTo>
                      <a:pt x="32" y="1"/>
                    </a:moveTo>
                    <a:lnTo>
                      <a:pt x="0" y="47"/>
                    </a:lnTo>
                    <a:lnTo>
                      <a:pt x="1107" y="780"/>
                    </a:lnTo>
                    <a:lnTo>
                      <a:pt x="1139" y="735"/>
                    </a:lnTo>
                    <a:lnTo>
                      <a:pt x="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191;p49">
                <a:extLst>
                  <a:ext uri="{FF2B5EF4-FFF2-40B4-BE49-F238E27FC236}">
                    <a16:creationId xmlns:a16="http://schemas.microsoft.com/office/drawing/2014/main" id="{4B0A86C1-79AE-44E4-A487-B582BF9D9574}"/>
                  </a:ext>
                </a:extLst>
              </p:cNvPr>
              <p:cNvSpPr/>
              <p:nvPr/>
            </p:nvSpPr>
            <p:spPr>
              <a:xfrm>
                <a:off x="1098975" y="3444300"/>
                <a:ext cx="2487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575" extrusionOk="0">
                    <a:moveTo>
                      <a:pt x="967" y="0"/>
                    </a:moveTo>
                    <a:lnTo>
                      <a:pt x="0" y="530"/>
                    </a:lnTo>
                    <a:lnTo>
                      <a:pt x="28" y="575"/>
                    </a:lnTo>
                    <a:lnTo>
                      <a:pt x="995" y="51"/>
                    </a:lnTo>
                    <a:lnTo>
                      <a:pt x="9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192;p49">
                <a:extLst>
                  <a:ext uri="{FF2B5EF4-FFF2-40B4-BE49-F238E27FC236}">
                    <a16:creationId xmlns:a16="http://schemas.microsoft.com/office/drawing/2014/main" id="{9322A8A1-7264-4605-84D4-107BF9A86B3D}"/>
                  </a:ext>
                </a:extLst>
              </p:cNvPr>
              <p:cNvSpPr/>
              <p:nvPr/>
            </p:nvSpPr>
            <p:spPr>
              <a:xfrm>
                <a:off x="1100450" y="3466050"/>
                <a:ext cx="3307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12" extrusionOk="0">
                    <a:moveTo>
                      <a:pt x="19" y="1"/>
                    </a:moveTo>
                    <a:lnTo>
                      <a:pt x="0" y="51"/>
                    </a:lnTo>
                    <a:lnTo>
                      <a:pt x="1304" y="512"/>
                    </a:lnTo>
                    <a:lnTo>
                      <a:pt x="1323" y="461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193;p49">
                <a:extLst>
                  <a:ext uri="{FF2B5EF4-FFF2-40B4-BE49-F238E27FC236}">
                    <a16:creationId xmlns:a16="http://schemas.microsoft.com/office/drawing/2014/main" id="{FB970DEE-2083-47C4-8617-F39DD87B5CEF}"/>
                  </a:ext>
                </a:extLst>
              </p:cNvPr>
              <p:cNvSpPr/>
              <p:nvPr/>
            </p:nvSpPr>
            <p:spPr>
              <a:xfrm>
                <a:off x="1104550" y="3466175"/>
                <a:ext cx="2350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657" extrusionOk="0">
                    <a:moveTo>
                      <a:pt x="908" y="0"/>
                    </a:moveTo>
                    <a:lnTo>
                      <a:pt x="0" y="607"/>
                    </a:lnTo>
                    <a:lnTo>
                      <a:pt x="28" y="657"/>
                    </a:lnTo>
                    <a:lnTo>
                      <a:pt x="940" y="46"/>
                    </a:lnTo>
                    <a:lnTo>
                      <a:pt x="9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194;p49">
                <a:extLst>
                  <a:ext uri="{FF2B5EF4-FFF2-40B4-BE49-F238E27FC236}">
                    <a16:creationId xmlns:a16="http://schemas.microsoft.com/office/drawing/2014/main" id="{5A5015D8-5E55-4931-96E5-38172B17DC72}"/>
                  </a:ext>
                </a:extLst>
              </p:cNvPr>
              <p:cNvSpPr/>
              <p:nvPr/>
            </p:nvSpPr>
            <p:spPr>
              <a:xfrm>
                <a:off x="1108425" y="2240950"/>
                <a:ext cx="323975" cy="85825"/>
              </a:xfrm>
              <a:custGeom>
                <a:avLst/>
                <a:gdLst/>
                <a:ahLst/>
                <a:cxnLst/>
                <a:rect l="l" t="t" r="r" b="b"/>
                <a:pathLst>
                  <a:path w="12959" h="3433" extrusionOk="0">
                    <a:moveTo>
                      <a:pt x="9952" y="1"/>
                    </a:moveTo>
                    <a:cubicBezTo>
                      <a:pt x="7094" y="1"/>
                      <a:pt x="1851" y="562"/>
                      <a:pt x="1851" y="562"/>
                    </a:cubicBezTo>
                    <a:cubicBezTo>
                      <a:pt x="1454" y="602"/>
                      <a:pt x="1" y="1236"/>
                      <a:pt x="443" y="2293"/>
                    </a:cubicBezTo>
                    <a:cubicBezTo>
                      <a:pt x="885" y="3351"/>
                      <a:pt x="2033" y="3324"/>
                      <a:pt x="2525" y="3423"/>
                    </a:cubicBezTo>
                    <a:cubicBezTo>
                      <a:pt x="2555" y="3429"/>
                      <a:pt x="2609" y="3432"/>
                      <a:pt x="2684" y="3432"/>
                    </a:cubicBezTo>
                    <a:cubicBezTo>
                      <a:pt x="3844" y="3432"/>
                      <a:pt x="10075" y="2740"/>
                      <a:pt x="11085" y="2453"/>
                    </a:cubicBezTo>
                    <a:cubicBezTo>
                      <a:pt x="12157" y="2144"/>
                      <a:pt x="12958" y="594"/>
                      <a:pt x="11559" y="133"/>
                    </a:cubicBezTo>
                    <a:cubicBezTo>
                      <a:pt x="11272" y="38"/>
                      <a:pt x="10692" y="1"/>
                      <a:pt x="9952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195;p49">
                <a:extLst>
                  <a:ext uri="{FF2B5EF4-FFF2-40B4-BE49-F238E27FC236}">
                    <a16:creationId xmlns:a16="http://schemas.microsoft.com/office/drawing/2014/main" id="{117E9797-455B-4DB9-AE6E-1C057F4AD8B6}"/>
                  </a:ext>
                </a:extLst>
              </p:cNvPr>
              <p:cNvSpPr/>
              <p:nvPr/>
            </p:nvSpPr>
            <p:spPr>
              <a:xfrm>
                <a:off x="1158450" y="2246675"/>
                <a:ext cx="1439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5758" h="3108" extrusionOk="0">
                    <a:moveTo>
                      <a:pt x="3134" y="1"/>
                    </a:moveTo>
                    <a:cubicBezTo>
                      <a:pt x="2765" y="1"/>
                      <a:pt x="2103" y="18"/>
                      <a:pt x="1586" y="127"/>
                    </a:cubicBezTo>
                    <a:cubicBezTo>
                      <a:pt x="831" y="287"/>
                      <a:pt x="0" y="1153"/>
                      <a:pt x="707" y="2288"/>
                    </a:cubicBezTo>
                    <a:cubicBezTo>
                      <a:pt x="1136" y="2972"/>
                      <a:pt x="1804" y="3108"/>
                      <a:pt x="2268" y="3108"/>
                    </a:cubicBezTo>
                    <a:cubicBezTo>
                      <a:pt x="2573" y="3108"/>
                      <a:pt x="2790" y="3049"/>
                      <a:pt x="2790" y="3049"/>
                    </a:cubicBezTo>
                    <a:lnTo>
                      <a:pt x="5757" y="2725"/>
                    </a:lnTo>
                    <a:lnTo>
                      <a:pt x="3414" y="5"/>
                    </a:lnTo>
                    <a:cubicBezTo>
                      <a:pt x="3414" y="5"/>
                      <a:pt x="3306" y="1"/>
                      <a:pt x="3134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196;p49">
                <a:extLst>
                  <a:ext uri="{FF2B5EF4-FFF2-40B4-BE49-F238E27FC236}">
                    <a16:creationId xmlns:a16="http://schemas.microsoft.com/office/drawing/2014/main" id="{3A73ADD4-72F1-4385-9C96-83022FCADDD7}"/>
                  </a:ext>
                </a:extLst>
              </p:cNvPr>
              <p:cNvSpPr/>
              <p:nvPr/>
            </p:nvSpPr>
            <p:spPr>
              <a:xfrm>
                <a:off x="1081075" y="2222500"/>
                <a:ext cx="188825" cy="110575"/>
              </a:xfrm>
              <a:custGeom>
                <a:avLst/>
                <a:gdLst/>
                <a:ahLst/>
                <a:cxnLst/>
                <a:rect l="l" t="t" r="r" b="b"/>
                <a:pathLst>
                  <a:path w="7553" h="4423" extrusionOk="0">
                    <a:moveTo>
                      <a:pt x="6162" y="0"/>
                    </a:moveTo>
                    <a:cubicBezTo>
                      <a:pt x="6162" y="0"/>
                      <a:pt x="3045" y="415"/>
                      <a:pt x="1688" y="776"/>
                    </a:cubicBezTo>
                    <a:cubicBezTo>
                      <a:pt x="329" y="1140"/>
                      <a:pt x="1" y="2867"/>
                      <a:pt x="1" y="2867"/>
                    </a:cubicBezTo>
                    <a:cubicBezTo>
                      <a:pt x="447" y="4376"/>
                      <a:pt x="1459" y="4317"/>
                      <a:pt x="2489" y="4413"/>
                    </a:cubicBezTo>
                    <a:cubicBezTo>
                      <a:pt x="2562" y="4419"/>
                      <a:pt x="2649" y="4422"/>
                      <a:pt x="2748" y="4422"/>
                    </a:cubicBezTo>
                    <a:cubicBezTo>
                      <a:pt x="4066" y="4422"/>
                      <a:pt x="7553" y="3902"/>
                      <a:pt x="7553" y="3902"/>
                    </a:cubicBezTo>
                    <a:lnTo>
                      <a:pt x="6162" y="0"/>
                    </a:ln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197;p49">
                <a:extLst>
                  <a:ext uri="{FF2B5EF4-FFF2-40B4-BE49-F238E27FC236}">
                    <a16:creationId xmlns:a16="http://schemas.microsoft.com/office/drawing/2014/main" id="{E529A454-9124-4449-BA7A-05604332CC5A}"/>
                  </a:ext>
                </a:extLst>
              </p:cNvPr>
              <p:cNvSpPr/>
              <p:nvPr/>
            </p:nvSpPr>
            <p:spPr>
              <a:xfrm>
                <a:off x="1350625" y="2056200"/>
                <a:ext cx="211200" cy="249450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9978" extrusionOk="0">
                    <a:moveTo>
                      <a:pt x="8022" y="0"/>
                    </a:moveTo>
                    <a:cubicBezTo>
                      <a:pt x="7873" y="0"/>
                      <a:pt x="7697" y="87"/>
                      <a:pt x="7559" y="226"/>
                    </a:cubicBezTo>
                    <a:cubicBezTo>
                      <a:pt x="7559" y="226"/>
                      <a:pt x="891" y="6890"/>
                      <a:pt x="422" y="7842"/>
                    </a:cubicBezTo>
                    <a:cubicBezTo>
                      <a:pt x="1" y="8688"/>
                      <a:pt x="1" y="9977"/>
                      <a:pt x="1132" y="9977"/>
                    </a:cubicBezTo>
                    <a:cubicBezTo>
                      <a:pt x="1276" y="9977"/>
                      <a:pt x="1439" y="9956"/>
                      <a:pt x="1621" y="9911"/>
                    </a:cubicBezTo>
                    <a:cubicBezTo>
                      <a:pt x="3234" y="9511"/>
                      <a:pt x="7774" y="2027"/>
                      <a:pt x="8188" y="941"/>
                    </a:cubicBezTo>
                    <a:cubicBezTo>
                      <a:pt x="8448" y="256"/>
                      <a:pt x="8277" y="0"/>
                      <a:pt x="8022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198;p49">
                <a:extLst>
                  <a:ext uri="{FF2B5EF4-FFF2-40B4-BE49-F238E27FC236}">
                    <a16:creationId xmlns:a16="http://schemas.microsoft.com/office/drawing/2014/main" id="{1D487058-4109-4F05-BBD4-2AEDFD9C68A7}"/>
                  </a:ext>
                </a:extLst>
              </p:cNvPr>
              <p:cNvSpPr/>
              <p:nvPr/>
            </p:nvSpPr>
            <p:spPr>
              <a:xfrm>
                <a:off x="1520100" y="1990675"/>
                <a:ext cx="108275" cy="102350"/>
              </a:xfrm>
              <a:custGeom>
                <a:avLst/>
                <a:gdLst/>
                <a:ahLst/>
                <a:cxnLst/>
                <a:rect l="l" t="t" r="r" b="b"/>
                <a:pathLst>
                  <a:path w="4331" h="4094" extrusionOk="0">
                    <a:moveTo>
                      <a:pt x="4032" y="0"/>
                    </a:moveTo>
                    <a:cubicBezTo>
                      <a:pt x="3684" y="0"/>
                      <a:pt x="2529" y="683"/>
                      <a:pt x="1864" y="1211"/>
                    </a:cubicBezTo>
                    <a:cubicBezTo>
                      <a:pt x="1149" y="1785"/>
                      <a:pt x="0" y="3541"/>
                      <a:pt x="315" y="3991"/>
                    </a:cubicBezTo>
                    <a:cubicBezTo>
                      <a:pt x="364" y="4063"/>
                      <a:pt x="436" y="4093"/>
                      <a:pt x="524" y="4093"/>
                    </a:cubicBezTo>
                    <a:cubicBezTo>
                      <a:pt x="995" y="4093"/>
                      <a:pt x="1935" y="3220"/>
                      <a:pt x="2380" y="2971"/>
                    </a:cubicBezTo>
                    <a:cubicBezTo>
                      <a:pt x="2909" y="2674"/>
                      <a:pt x="3957" y="1457"/>
                      <a:pt x="3720" y="1303"/>
                    </a:cubicBezTo>
                    <a:cubicBezTo>
                      <a:pt x="3700" y="1290"/>
                      <a:pt x="3679" y="1284"/>
                      <a:pt x="3655" y="1284"/>
                    </a:cubicBezTo>
                    <a:cubicBezTo>
                      <a:pt x="3393" y="1284"/>
                      <a:pt x="2898" y="2022"/>
                      <a:pt x="2672" y="2119"/>
                    </a:cubicBezTo>
                    <a:cubicBezTo>
                      <a:pt x="2595" y="2151"/>
                      <a:pt x="2531" y="2164"/>
                      <a:pt x="2480" y="2164"/>
                    </a:cubicBezTo>
                    <a:cubicBezTo>
                      <a:pt x="2368" y="2164"/>
                      <a:pt x="2321" y="2098"/>
                      <a:pt x="2352" y="2022"/>
                    </a:cubicBezTo>
                    <a:cubicBezTo>
                      <a:pt x="2352" y="2022"/>
                      <a:pt x="2516" y="1553"/>
                      <a:pt x="2859" y="1265"/>
                    </a:cubicBezTo>
                    <a:cubicBezTo>
                      <a:pt x="3196" y="979"/>
                      <a:pt x="4331" y="131"/>
                      <a:pt x="4098" y="13"/>
                    </a:cubicBezTo>
                    <a:cubicBezTo>
                      <a:pt x="4081" y="4"/>
                      <a:pt x="4059" y="0"/>
                      <a:pt x="4032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199;p49">
                <a:extLst>
                  <a:ext uri="{FF2B5EF4-FFF2-40B4-BE49-F238E27FC236}">
                    <a16:creationId xmlns:a16="http://schemas.microsoft.com/office/drawing/2014/main" id="{88E4CF43-5AF2-42B4-AC83-B575D07CF5F3}"/>
                  </a:ext>
                </a:extLst>
              </p:cNvPr>
              <p:cNvSpPr/>
              <p:nvPr/>
            </p:nvSpPr>
            <p:spPr>
              <a:xfrm>
                <a:off x="938200" y="2237700"/>
                <a:ext cx="250350" cy="276850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1074" extrusionOk="0">
                    <a:moveTo>
                      <a:pt x="7041" y="1"/>
                    </a:moveTo>
                    <a:cubicBezTo>
                      <a:pt x="6416" y="1"/>
                      <a:pt x="5871" y="44"/>
                      <a:pt x="5871" y="44"/>
                    </a:cubicBezTo>
                    <a:lnTo>
                      <a:pt x="4517" y="26"/>
                    </a:lnTo>
                    <a:cubicBezTo>
                      <a:pt x="4517" y="26"/>
                      <a:pt x="2106" y="286"/>
                      <a:pt x="1277" y="395"/>
                    </a:cubicBezTo>
                    <a:cubicBezTo>
                      <a:pt x="447" y="505"/>
                      <a:pt x="1" y="1475"/>
                      <a:pt x="97" y="2629"/>
                    </a:cubicBezTo>
                    <a:cubicBezTo>
                      <a:pt x="192" y="3782"/>
                      <a:pt x="1313" y="5901"/>
                      <a:pt x="1664" y="6653"/>
                    </a:cubicBezTo>
                    <a:cubicBezTo>
                      <a:pt x="2015" y="7405"/>
                      <a:pt x="2598" y="10878"/>
                      <a:pt x="2598" y="10878"/>
                    </a:cubicBezTo>
                    <a:lnTo>
                      <a:pt x="7129" y="11074"/>
                    </a:lnTo>
                    <a:cubicBezTo>
                      <a:pt x="7129" y="11074"/>
                      <a:pt x="7256" y="10932"/>
                      <a:pt x="7306" y="10198"/>
                    </a:cubicBezTo>
                    <a:cubicBezTo>
                      <a:pt x="7361" y="9466"/>
                      <a:pt x="7927" y="7692"/>
                      <a:pt x="8970" y="5377"/>
                    </a:cubicBezTo>
                    <a:cubicBezTo>
                      <a:pt x="10014" y="3067"/>
                      <a:pt x="9285" y="692"/>
                      <a:pt x="8774" y="272"/>
                    </a:cubicBezTo>
                    <a:cubicBezTo>
                      <a:pt x="8505" y="53"/>
                      <a:pt x="7725" y="1"/>
                      <a:pt x="7041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200;p49">
                <a:extLst>
                  <a:ext uri="{FF2B5EF4-FFF2-40B4-BE49-F238E27FC236}">
                    <a16:creationId xmlns:a16="http://schemas.microsoft.com/office/drawing/2014/main" id="{03A01509-7CFF-4E0C-ACBF-397B2CA68300}"/>
                  </a:ext>
                </a:extLst>
              </p:cNvPr>
              <p:cNvSpPr/>
              <p:nvPr/>
            </p:nvSpPr>
            <p:spPr>
              <a:xfrm>
                <a:off x="993675" y="2237775"/>
                <a:ext cx="135500" cy="45150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1806" extrusionOk="0">
                    <a:moveTo>
                      <a:pt x="5033" y="1"/>
                    </a:moveTo>
                    <a:cubicBezTo>
                      <a:pt x="5033" y="1"/>
                      <a:pt x="4709" y="1413"/>
                      <a:pt x="2845" y="1491"/>
                    </a:cubicBezTo>
                    <a:cubicBezTo>
                      <a:pt x="2792" y="1493"/>
                      <a:pt x="2740" y="1494"/>
                      <a:pt x="2689" y="1494"/>
                    </a:cubicBezTo>
                    <a:cubicBezTo>
                      <a:pt x="945" y="1494"/>
                      <a:pt x="333" y="237"/>
                      <a:pt x="333" y="237"/>
                    </a:cubicBezTo>
                    <a:lnTo>
                      <a:pt x="1" y="279"/>
                    </a:lnTo>
                    <a:cubicBezTo>
                      <a:pt x="1" y="279"/>
                      <a:pt x="1" y="279"/>
                      <a:pt x="1" y="279"/>
                    </a:cubicBezTo>
                    <a:cubicBezTo>
                      <a:pt x="44" y="279"/>
                      <a:pt x="692" y="1800"/>
                      <a:pt x="2804" y="1806"/>
                    </a:cubicBezTo>
                    <a:cubicBezTo>
                      <a:pt x="2807" y="1806"/>
                      <a:pt x="2810" y="1806"/>
                      <a:pt x="2812" y="1806"/>
                    </a:cubicBezTo>
                    <a:cubicBezTo>
                      <a:pt x="4916" y="1806"/>
                      <a:pt x="5420" y="14"/>
                      <a:pt x="5420" y="14"/>
                    </a:cubicBezTo>
                    <a:lnTo>
                      <a:pt x="5033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201;p49">
                <a:extLst>
                  <a:ext uri="{FF2B5EF4-FFF2-40B4-BE49-F238E27FC236}">
                    <a16:creationId xmlns:a16="http://schemas.microsoft.com/office/drawing/2014/main" id="{D929AA36-A41C-45CC-BA97-FD0581FCEED9}"/>
                  </a:ext>
                </a:extLst>
              </p:cNvPr>
              <p:cNvSpPr/>
              <p:nvPr/>
            </p:nvSpPr>
            <p:spPr>
              <a:xfrm>
                <a:off x="1120050" y="2321725"/>
                <a:ext cx="55975" cy="1709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6838" extrusionOk="0">
                    <a:moveTo>
                      <a:pt x="2175" y="1"/>
                    </a:moveTo>
                    <a:cubicBezTo>
                      <a:pt x="2175" y="11"/>
                      <a:pt x="2165" y="1095"/>
                      <a:pt x="1564" y="2235"/>
                    </a:cubicBezTo>
                    <a:cubicBezTo>
                      <a:pt x="958" y="3379"/>
                      <a:pt x="47" y="5954"/>
                      <a:pt x="1" y="6837"/>
                    </a:cubicBezTo>
                    <a:lnTo>
                      <a:pt x="69" y="6837"/>
                    </a:lnTo>
                    <a:cubicBezTo>
                      <a:pt x="110" y="5962"/>
                      <a:pt x="1017" y="3406"/>
                      <a:pt x="1623" y="2262"/>
                    </a:cubicBezTo>
                    <a:cubicBezTo>
                      <a:pt x="2234" y="1113"/>
                      <a:pt x="2239" y="11"/>
                      <a:pt x="2239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3202;p49">
                <a:extLst>
                  <a:ext uri="{FF2B5EF4-FFF2-40B4-BE49-F238E27FC236}">
                    <a16:creationId xmlns:a16="http://schemas.microsoft.com/office/drawing/2014/main" id="{49C941B5-1A42-478E-BBE7-CEFD2F233CFE}"/>
                  </a:ext>
                </a:extLst>
              </p:cNvPr>
              <p:cNvSpPr/>
              <p:nvPr/>
            </p:nvSpPr>
            <p:spPr>
              <a:xfrm>
                <a:off x="1029025" y="2125925"/>
                <a:ext cx="57550" cy="134125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5365" extrusionOk="0">
                    <a:moveTo>
                      <a:pt x="748" y="1"/>
                    </a:moveTo>
                    <a:cubicBezTo>
                      <a:pt x="640" y="1"/>
                      <a:pt x="520" y="19"/>
                      <a:pt x="387" y="62"/>
                    </a:cubicBezTo>
                    <a:lnTo>
                      <a:pt x="0" y="4858"/>
                    </a:lnTo>
                    <a:cubicBezTo>
                      <a:pt x="0" y="4858"/>
                      <a:pt x="488" y="5295"/>
                      <a:pt x="1153" y="5359"/>
                    </a:cubicBezTo>
                    <a:cubicBezTo>
                      <a:pt x="1196" y="5363"/>
                      <a:pt x="1238" y="5365"/>
                      <a:pt x="1279" y="5365"/>
                    </a:cubicBezTo>
                    <a:cubicBezTo>
                      <a:pt x="1883" y="5365"/>
                      <a:pt x="2302" y="4957"/>
                      <a:pt x="2302" y="4957"/>
                    </a:cubicBezTo>
                    <a:lnTo>
                      <a:pt x="1709" y="975"/>
                    </a:lnTo>
                    <a:cubicBezTo>
                      <a:pt x="1709" y="975"/>
                      <a:pt x="1527" y="1"/>
                      <a:pt x="748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3203;p49">
                <a:extLst>
                  <a:ext uri="{FF2B5EF4-FFF2-40B4-BE49-F238E27FC236}">
                    <a16:creationId xmlns:a16="http://schemas.microsoft.com/office/drawing/2014/main" id="{1C00AE05-BE28-4756-8CD7-EF959EF49591}"/>
                  </a:ext>
                </a:extLst>
              </p:cNvPr>
              <p:cNvSpPr/>
              <p:nvPr/>
            </p:nvSpPr>
            <p:spPr>
              <a:xfrm>
                <a:off x="1041050" y="2123700"/>
                <a:ext cx="3390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929" extrusionOk="0">
                    <a:moveTo>
                      <a:pt x="486" y="0"/>
                    </a:moveTo>
                    <a:cubicBezTo>
                      <a:pt x="1" y="0"/>
                      <a:pt x="62" y="366"/>
                      <a:pt x="62" y="366"/>
                    </a:cubicBezTo>
                    <a:cubicBezTo>
                      <a:pt x="62" y="366"/>
                      <a:pt x="864" y="1857"/>
                      <a:pt x="1356" y="1929"/>
                    </a:cubicBezTo>
                    <a:lnTo>
                      <a:pt x="1228" y="862"/>
                    </a:lnTo>
                    <a:cubicBezTo>
                      <a:pt x="1228" y="862"/>
                      <a:pt x="1064" y="24"/>
                      <a:pt x="531" y="1"/>
                    </a:cubicBezTo>
                    <a:cubicBezTo>
                      <a:pt x="516" y="1"/>
                      <a:pt x="501" y="0"/>
                      <a:pt x="486" y="0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204;p49">
                <a:extLst>
                  <a:ext uri="{FF2B5EF4-FFF2-40B4-BE49-F238E27FC236}">
                    <a16:creationId xmlns:a16="http://schemas.microsoft.com/office/drawing/2014/main" id="{A54AC015-E7A1-4524-826A-1E2B53EA011E}"/>
                  </a:ext>
                </a:extLst>
              </p:cNvPr>
              <p:cNvSpPr/>
              <p:nvPr/>
            </p:nvSpPr>
            <p:spPr>
              <a:xfrm>
                <a:off x="1021025" y="2043525"/>
                <a:ext cx="106250" cy="111200"/>
              </a:xfrm>
              <a:custGeom>
                <a:avLst/>
                <a:gdLst/>
                <a:ahLst/>
                <a:cxnLst/>
                <a:rect l="l" t="t" r="r" b="b"/>
                <a:pathLst>
                  <a:path w="4250" h="4448" extrusionOk="0">
                    <a:moveTo>
                      <a:pt x="2060" y="1"/>
                    </a:moveTo>
                    <a:cubicBezTo>
                      <a:pt x="1354" y="1"/>
                      <a:pt x="781" y="222"/>
                      <a:pt x="739" y="920"/>
                    </a:cubicBezTo>
                    <a:cubicBezTo>
                      <a:pt x="680" y="1905"/>
                      <a:pt x="676" y="2378"/>
                      <a:pt x="676" y="2378"/>
                    </a:cubicBezTo>
                    <a:cubicBezTo>
                      <a:pt x="676" y="2378"/>
                      <a:pt x="579" y="2227"/>
                      <a:pt x="423" y="2227"/>
                    </a:cubicBezTo>
                    <a:cubicBezTo>
                      <a:pt x="373" y="2227"/>
                      <a:pt x="317" y="2242"/>
                      <a:pt x="257" y="2283"/>
                    </a:cubicBezTo>
                    <a:cubicBezTo>
                      <a:pt x="11" y="2456"/>
                      <a:pt x="1" y="3236"/>
                      <a:pt x="270" y="3395"/>
                    </a:cubicBezTo>
                    <a:cubicBezTo>
                      <a:pt x="347" y="3443"/>
                      <a:pt x="415" y="3460"/>
                      <a:pt x="475" y="3460"/>
                    </a:cubicBezTo>
                    <a:cubicBezTo>
                      <a:pt x="620" y="3460"/>
                      <a:pt x="707" y="3358"/>
                      <a:pt x="707" y="3358"/>
                    </a:cubicBezTo>
                    <a:cubicBezTo>
                      <a:pt x="707" y="3358"/>
                      <a:pt x="1095" y="4038"/>
                      <a:pt x="2029" y="4271"/>
                    </a:cubicBezTo>
                    <a:cubicBezTo>
                      <a:pt x="2029" y="4271"/>
                      <a:pt x="2850" y="4448"/>
                      <a:pt x="3412" y="4448"/>
                    </a:cubicBezTo>
                    <a:cubicBezTo>
                      <a:pt x="3571" y="4448"/>
                      <a:pt x="3709" y="4434"/>
                      <a:pt x="3802" y="4397"/>
                    </a:cubicBezTo>
                    <a:cubicBezTo>
                      <a:pt x="4222" y="4233"/>
                      <a:pt x="4249" y="3669"/>
                      <a:pt x="4117" y="2866"/>
                    </a:cubicBezTo>
                    <a:cubicBezTo>
                      <a:pt x="3985" y="2064"/>
                      <a:pt x="4021" y="291"/>
                      <a:pt x="2968" y="95"/>
                    </a:cubicBezTo>
                    <a:cubicBezTo>
                      <a:pt x="2662" y="38"/>
                      <a:pt x="2350" y="1"/>
                      <a:pt x="2060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205;p49">
                <a:extLst>
                  <a:ext uri="{FF2B5EF4-FFF2-40B4-BE49-F238E27FC236}">
                    <a16:creationId xmlns:a16="http://schemas.microsoft.com/office/drawing/2014/main" id="{CE0B4DE0-D9C0-4552-B3D1-A22600935D4F}"/>
                  </a:ext>
                </a:extLst>
              </p:cNvPr>
              <p:cNvSpPr/>
              <p:nvPr/>
            </p:nvSpPr>
            <p:spPr>
              <a:xfrm>
                <a:off x="1059325" y="2086300"/>
                <a:ext cx="220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481" extrusionOk="0">
                    <a:moveTo>
                      <a:pt x="420" y="0"/>
                    </a:moveTo>
                    <a:cubicBezTo>
                      <a:pt x="406" y="0"/>
                      <a:pt x="393" y="1"/>
                      <a:pt x="379" y="2"/>
                    </a:cubicBezTo>
                    <a:cubicBezTo>
                      <a:pt x="0" y="38"/>
                      <a:pt x="14" y="344"/>
                      <a:pt x="14" y="344"/>
                    </a:cubicBezTo>
                    <a:cubicBezTo>
                      <a:pt x="14" y="344"/>
                      <a:pt x="259" y="481"/>
                      <a:pt x="565" y="481"/>
                    </a:cubicBezTo>
                    <a:cubicBezTo>
                      <a:pt x="665" y="481"/>
                      <a:pt x="773" y="466"/>
                      <a:pt x="880" y="427"/>
                    </a:cubicBezTo>
                    <a:cubicBezTo>
                      <a:pt x="880" y="427"/>
                      <a:pt x="762" y="0"/>
                      <a:pt x="4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206;p49">
                <a:extLst>
                  <a:ext uri="{FF2B5EF4-FFF2-40B4-BE49-F238E27FC236}">
                    <a16:creationId xmlns:a16="http://schemas.microsoft.com/office/drawing/2014/main" id="{9E559CFA-032F-425A-8022-E0B2B6902CA0}"/>
                  </a:ext>
                </a:extLst>
              </p:cNvPr>
              <p:cNvSpPr/>
              <p:nvPr/>
            </p:nvSpPr>
            <p:spPr>
              <a:xfrm>
                <a:off x="1099900" y="2081675"/>
                <a:ext cx="152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47" extrusionOk="0">
                    <a:moveTo>
                      <a:pt x="394" y="1"/>
                    </a:moveTo>
                    <a:cubicBezTo>
                      <a:pt x="363" y="1"/>
                      <a:pt x="327" y="7"/>
                      <a:pt x="287" y="23"/>
                    </a:cubicBezTo>
                    <a:cubicBezTo>
                      <a:pt x="0" y="137"/>
                      <a:pt x="119" y="547"/>
                      <a:pt x="119" y="547"/>
                    </a:cubicBezTo>
                    <a:cubicBezTo>
                      <a:pt x="119" y="547"/>
                      <a:pt x="547" y="475"/>
                      <a:pt x="611" y="265"/>
                    </a:cubicBezTo>
                    <a:cubicBezTo>
                      <a:pt x="611" y="265"/>
                      <a:pt x="587" y="1"/>
                      <a:pt x="3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207;p49">
                <a:extLst>
                  <a:ext uri="{FF2B5EF4-FFF2-40B4-BE49-F238E27FC236}">
                    <a16:creationId xmlns:a16="http://schemas.microsoft.com/office/drawing/2014/main" id="{FD296348-E94D-40BA-9CFE-1EC5B2F2C1FC}"/>
                  </a:ext>
                </a:extLst>
              </p:cNvPr>
              <p:cNvSpPr/>
              <p:nvPr/>
            </p:nvSpPr>
            <p:spPr>
              <a:xfrm>
                <a:off x="1058900" y="2085325"/>
                <a:ext cx="224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466" extrusionOk="0">
                    <a:moveTo>
                      <a:pt x="420" y="1"/>
                    </a:moveTo>
                    <a:cubicBezTo>
                      <a:pt x="138" y="1"/>
                      <a:pt x="1" y="260"/>
                      <a:pt x="13" y="388"/>
                    </a:cubicBezTo>
                    <a:lnTo>
                      <a:pt x="31" y="383"/>
                    </a:lnTo>
                    <a:cubicBezTo>
                      <a:pt x="31" y="383"/>
                      <a:pt x="95" y="96"/>
                      <a:pt x="410" y="64"/>
                    </a:cubicBezTo>
                    <a:cubicBezTo>
                      <a:pt x="421" y="63"/>
                      <a:pt x="432" y="62"/>
                      <a:pt x="443" y="62"/>
                    </a:cubicBezTo>
                    <a:cubicBezTo>
                      <a:pt x="736" y="62"/>
                      <a:pt x="897" y="466"/>
                      <a:pt x="897" y="466"/>
                    </a:cubicBezTo>
                    <a:cubicBezTo>
                      <a:pt x="897" y="466"/>
                      <a:pt x="801" y="50"/>
                      <a:pt x="482" y="5"/>
                    </a:cubicBezTo>
                    <a:cubicBezTo>
                      <a:pt x="461" y="2"/>
                      <a:pt x="440" y="1"/>
                      <a:pt x="420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208;p49">
                <a:extLst>
                  <a:ext uri="{FF2B5EF4-FFF2-40B4-BE49-F238E27FC236}">
                    <a16:creationId xmlns:a16="http://schemas.microsoft.com/office/drawing/2014/main" id="{75F05B29-591E-411B-8BD4-F1FE56FA20B0}"/>
                  </a:ext>
                </a:extLst>
              </p:cNvPr>
              <p:cNvSpPr/>
              <p:nvPr/>
            </p:nvSpPr>
            <p:spPr>
              <a:xfrm>
                <a:off x="1100700" y="2080925"/>
                <a:ext cx="1447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7" extrusionOk="0">
                    <a:moveTo>
                      <a:pt x="349" y="1"/>
                    </a:moveTo>
                    <a:cubicBezTo>
                      <a:pt x="326" y="1"/>
                      <a:pt x="301" y="4"/>
                      <a:pt x="274" y="13"/>
                    </a:cubicBezTo>
                    <a:cubicBezTo>
                      <a:pt x="0" y="95"/>
                      <a:pt x="23" y="427"/>
                      <a:pt x="87" y="577"/>
                    </a:cubicBezTo>
                    <a:cubicBezTo>
                      <a:pt x="87" y="577"/>
                      <a:pt x="9" y="286"/>
                      <a:pt x="232" y="95"/>
                    </a:cubicBezTo>
                    <a:cubicBezTo>
                      <a:pt x="277" y="57"/>
                      <a:pt x="318" y="42"/>
                      <a:pt x="354" y="42"/>
                    </a:cubicBezTo>
                    <a:cubicBezTo>
                      <a:pt x="503" y="42"/>
                      <a:pt x="579" y="295"/>
                      <a:pt x="579" y="295"/>
                    </a:cubicBezTo>
                    <a:cubicBezTo>
                      <a:pt x="579" y="295"/>
                      <a:pt x="553" y="1"/>
                      <a:pt x="349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209;p49">
                <a:extLst>
                  <a:ext uri="{FF2B5EF4-FFF2-40B4-BE49-F238E27FC236}">
                    <a16:creationId xmlns:a16="http://schemas.microsoft.com/office/drawing/2014/main" id="{40FED4E1-B68D-4100-9A3C-831634ACF5CF}"/>
                  </a:ext>
                </a:extLst>
              </p:cNvPr>
              <p:cNvSpPr/>
              <p:nvPr/>
            </p:nvSpPr>
            <p:spPr>
              <a:xfrm>
                <a:off x="1067625" y="2086550"/>
                <a:ext cx="710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82" extrusionOk="0">
                    <a:moveTo>
                      <a:pt x="127" y="0"/>
                    </a:moveTo>
                    <a:cubicBezTo>
                      <a:pt x="123" y="0"/>
                      <a:pt x="119" y="0"/>
                      <a:pt x="116" y="1"/>
                    </a:cubicBezTo>
                    <a:cubicBezTo>
                      <a:pt x="42" y="11"/>
                      <a:pt x="1" y="106"/>
                      <a:pt x="19" y="211"/>
                    </a:cubicBezTo>
                    <a:cubicBezTo>
                      <a:pt x="32" y="308"/>
                      <a:pt x="91" y="381"/>
                      <a:pt x="154" y="381"/>
                    </a:cubicBezTo>
                    <a:cubicBezTo>
                      <a:pt x="159" y="381"/>
                      <a:pt x="165" y="380"/>
                      <a:pt x="170" y="379"/>
                    </a:cubicBezTo>
                    <a:cubicBezTo>
                      <a:pt x="242" y="371"/>
                      <a:pt x="284" y="280"/>
                      <a:pt x="265" y="170"/>
                    </a:cubicBezTo>
                    <a:cubicBezTo>
                      <a:pt x="253" y="71"/>
                      <a:pt x="191" y="0"/>
                      <a:pt x="127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210;p49">
                <a:extLst>
                  <a:ext uri="{FF2B5EF4-FFF2-40B4-BE49-F238E27FC236}">
                    <a16:creationId xmlns:a16="http://schemas.microsoft.com/office/drawing/2014/main" id="{9E231633-BE95-442F-986E-3BFD39406C33}"/>
                  </a:ext>
                </a:extLst>
              </p:cNvPr>
              <p:cNvSpPr/>
              <p:nvPr/>
            </p:nvSpPr>
            <p:spPr>
              <a:xfrm>
                <a:off x="1103650" y="2083025"/>
                <a:ext cx="70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81" extrusionOk="0">
                    <a:moveTo>
                      <a:pt x="125" y="0"/>
                    </a:moveTo>
                    <a:cubicBezTo>
                      <a:pt x="122" y="0"/>
                      <a:pt x="118" y="0"/>
                      <a:pt x="114" y="1"/>
                    </a:cubicBezTo>
                    <a:cubicBezTo>
                      <a:pt x="46" y="11"/>
                      <a:pt x="0" y="106"/>
                      <a:pt x="19" y="211"/>
                    </a:cubicBezTo>
                    <a:cubicBezTo>
                      <a:pt x="31" y="307"/>
                      <a:pt x="90" y="381"/>
                      <a:pt x="156" y="381"/>
                    </a:cubicBezTo>
                    <a:cubicBezTo>
                      <a:pt x="162" y="381"/>
                      <a:pt x="167" y="380"/>
                      <a:pt x="173" y="379"/>
                    </a:cubicBezTo>
                    <a:cubicBezTo>
                      <a:pt x="242" y="370"/>
                      <a:pt x="282" y="274"/>
                      <a:pt x="269" y="169"/>
                    </a:cubicBezTo>
                    <a:cubicBezTo>
                      <a:pt x="252" y="71"/>
                      <a:pt x="190" y="0"/>
                      <a:pt x="125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211;p49">
                <a:extLst>
                  <a:ext uri="{FF2B5EF4-FFF2-40B4-BE49-F238E27FC236}">
                    <a16:creationId xmlns:a16="http://schemas.microsoft.com/office/drawing/2014/main" id="{10F63E6E-00E3-4DDC-A00B-8831243C2B6C}"/>
                  </a:ext>
                </a:extLst>
              </p:cNvPr>
              <p:cNvSpPr/>
              <p:nvPr/>
            </p:nvSpPr>
            <p:spPr>
              <a:xfrm>
                <a:off x="1090650" y="2090800"/>
                <a:ext cx="1360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982" extrusionOk="0">
                    <a:moveTo>
                      <a:pt x="55" y="0"/>
                    </a:moveTo>
                    <a:cubicBezTo>
                      <a:pt x="55" y="0"/>
                      <a:pt x="1" y="538"/>
                      <a:pt x="114" y="588"/>
                    </a:cubicBezTo>
                    <a:cubicBezTo>
                      <a:pt x="191" y="620"/>
                      <a:pt x="315" y="626"/>
                      <a:pt x="394" y="626"/>
                    </a:cubicBezTo>
                    <a:cubicBezTo>
                      <a:pt x="439" y="626"/>
                      <a:pt x="470" y="624"/>
                      <a:pt x="470" y="624"/>
                    </a:cubicBezTo>
                    <a:lnTo>
                      <a:pt x="470" y="624"/>
                    </a:lnTo>
                    <a:lnTo>
                      <a:pt x="114" y="952"/>
                    </a:lnTo>
                    <a:cubicBezTo>
                      <a:pt x="114" y="952"/>
                      <a:pt x="111" y="981"/>
                      <a:pt x="139" y="981"/>
                    </a:cubicBezTo>
                    <a:cubicBezTo>
                      <a:pt x="143" y="981"/>
                      <a:pt x="147" y="981"/>
                      <a:pt x="152" y="979"/>
                    </a:cubicBezTo>
                    <a:cubicBezTo>
                      <a:pt x="192" y="966"/>
                      <a:pt x="543" y="620"/>
                      <a:pt x="539" y="611"/>
                    </a:cubicBezTo>
                    <a:cubicBezTo>
                      <a:pt x="539" y="597"/>
                      <a:pt x="165" y="588"/>
                      <a:pt x="133" y="524"/>
                    </a:cubicBezTo>
                    <a:cubicBezTo>
                      <a:pt x="97" y="465"/>
                      <a:pt x="83" y="14"/>
                      <a:pt x="55" y="0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3212;p49">
                <a:extLst>
                  <a:ext uri="{FF2B5EF4-FFF2-40B4-BE49-F238E27FC236}">
                    <a16:creationId xmlns:a16="http://schemas.microsoft.com/office/drawing/2014/main" id="{AA8B99F8-5E36-4905-837B-C9943AABF93F}"/>
                  </a:ext>
                </a:extLst>
              </p:cNvPr>
              <p:cNvSpPr/>
              <p:nvPr/>
            </p:nvSpPr>
            <p:spPr>
              <a:xfrm>
                <a:off x="1084025" y="2121850"/>
                <a:ext cx="21700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247" extrusionOk="0">
                    <a:moveTo>
                      <a:pt x="508" y="0"/>
                    </a:moveTo>
                    <a:cubicBezTo>
                      <a:pt x="166" y="0"/>
                      <a:pt x="1" y="103"/>
                      <a:pt x="1" y="103"/>
                    </a:cubicBezTo>
                    <a:cubicBezTo>
                      <a:pt x="1" y="103"/>
                      <a:pt x="51" y="212"/>
                      <a:pt x="398" y="244"/>
                    </a:cubicBezTo>
                    <a:cubicBezTo>
                      <a:pt x="417" y="245"/>
                      <a:pt x="435" y="246"/>
                      <a:pt x="453" y="246"/>
                    </a:cubicBezTo>
                    <a:cubicBezTo>
                      <a:pt x="758" y="246"/>
                      <a:pt x="867" y="34"/>
                      <a:pt x="867" y="34"/>
                    </a:cubicBezTo>
                    <a:cubicBezTo>
                      <a:pt x="731" y="9"/>
                      <a:pt x="611" y="0"/>
                      <a:pt x="508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213;p49">
                <a:extLst>
                  <a:ext uri="{FF2B5EF4-FFF2-40B4-BE49-F238E27FC236}">
                    <a16:creationId xmlns:a16="http://schemas.microsoft.com/office/drawing/2014/main" id="{E3D08287-57B0-4754-A12E-93C9A78505F5}"/>
                  </a:ext>
                </a:extLst>
              </p:cNvPr>
              <p:cNvSpPr/>
              <p:nvPr/>
            </p:nvSpPr>
            <p:spPr>
              <a:xfrm>
                <a:off x="1083925" y="2124850"/>
                <a:ext cx="199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74" extrusionOk="0">
                    <a:moveTo>
                      <a:pt x="798" y="0"/>
                    </a:moveTo>
                    <a:cubicBezTo>
                      <a:pt x="798" y="0"/>
                      <a:pt x="612" y="147"/>
                      <a:pt x="393" y="151"/>
                    </a:cubicBezTo>
                    <a:cubicBezTo>
                      <a:pt x="390" y="151"/>
                      <a:pt x="386" y="151"/>
                      <a:pt x="383" y="151"/>
                    </a:cubicBezTo>
                    <a:cubicBezTo>
                      <a:pt x="173" y="151"/>
                      <a:pt x="1" y="28"/>
                      <a:pt x="1" y="28"/>
                    </a:cubicBezTo>
                    <a:lnTo>
                      <a:pt x="1" y="28"/>
                    </a:lnTo>
                    <a:cubicBezTo>
                      <a:pt x="1" y="28"/>
                      <a:pt x="104" y="274"/>
                      <a:pt x="391" y="274"/>
                    </a:cubicBezTo>
                    <a:cubicBezTo>
                      <a:pt x="412" y="274"/>
                      <a:pt x="434" y="272"/>
                      <a:pt x="457" y="269"/>
                    </a:cubicBezTo>
                    <a:cubicBezTo>
                      <a:pt x="794" y="233"/>
                      <a:pt x="798" y="0"/>
                      <a:pt x="798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214;p49">
                <a:extLst>
                  <a:ext uri="{FF2B5EF4-FFF2-40B4-BE49-F238E27FC236}">
                    <a16:creationId xmlns:a16="http://schemas.microsoft.com/office/drawing/2014/main" id="{2E30DC5A-2ACC-4812-AABB-5BAC14F28A7B}"/>
                  </a:ext>
                </a:extLst>
              </p:cNvPr>
              <p:cNvSpPr/>
              <p:nvPr/>
            </p:nvSpPr>
            <p:spPr>
              <a:xfrm>
                <a:off x="1078125" y="2118375"/>
                <a:ext cx="316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411" extrusionOk="0">
                    <a:moveTo>
                      <a:pt x="1263" y="0"/>
                    </a:moveTo>
                    <a:cubicBezTo>
                      <a:pt x="1263" y="0"/>
                      <a:pt x="1012" y="360"/>
                      <a:pt x="634" y="364"/>
                    </a:cubicBezTo>
                    <a:cubicBezTo>
                      <a:pt x="632" y="364"/>
                      <a:pt x="629" y="364"/>
                      <a:pt x="627" y="364"/>
                    </a:cubicBezTo>
                    <a:cubicBezTo>
                      <a:pt x="252" y="364"/>
                      <a:pt x="1" y="32"/>
                      <a:pt x="1" y="32"/>
                    </a:cubicBezTo>
                    <a:lnTo>
                      <a:pt x="1" y="32"/>
                    </a:lnTo>
                    <a:cubicBezTo>
                      <a:pt x="9" y="82"/>
                      <a:pt x="205" y="396"/>
                      <a:pt x="625" y="410"/>
                    </a:cubicBezTo>
                    <a:cubicBezTo>
                      <a:pt x="632" y="410"/>
                      <a:pt x="638" y="411"/>
                      <a:pt x="645" y="411"/>
                    </a:cubicBezTo>
                    <a:cubicBezTo>
                      <a:pt x="1055" y="411"/>
                      <a:pt x="1263" y="0"/>
                      <a:pt x="1263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215;p49">
                <a:extLst>
                  <a:ext uri="{FF2B5EF4-FFF2-40B4-BE49-F238E27FC236}">
                    <a16:creationId xmlns:a16="http://schemas.microsoft.com/office/drawing/2014/main" id="{16133B84-560E-48FF-9E3E-D5B25892794C}"/>
                  </a:ext>
                </a:extLst>
              </p:cNvPr>
              <p:cNvSpPr/>
              <p:nvPr/>
            </p:nvSpPr>
            <p:spPr>
              <a:xfrm>
                <a:off x="976600" y="2041675"/>
                <a:ext cx="142825" cy="784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136" extrusionOk="0">
                    <a:moveTo>
                      <a:pt x="3802" y="0"/>
                    </a:moveTo>
                    <a:cubicBezTo>
                      <a:pt x="3717" y="0"/>
                      <a:pt x="3629" y="2"/>
                      <a:pt x="3538" y="5"/>
                    </a:cubicBezTo>
                    <a:cubicBezTo>
                      <a:pt x="1832" y="73"/>
                      <a:pt x="1085" y="739"/>
                      <a:pt x="1085" y="739"/>
                    </a:cubicBezTo>
                    <a:cubicBezTo>
                      <a:pt x="0" y="1450"/>
                      <a:pt x="1864" y="3136"/>
                      <a:pt x="1864" y="3136"/>
                    </a:cubicBezTo>
                    <a:cubicBezTo>
                      <a:pt x="1782" y="2900"/>
                      <a:pt x="1874" y="2430"/>
                      <a:pt x="2102" y="2343"/>
                    </a:cubicBezTo>
                    <a:cubicBezTo>
                      <a:pt x="2134" y="2330"/>
                      <a:pt x="2165" y="2325"/>
                      <a:pt x="2193" y="2325"/>
                    </a:cubicBezTo>
                    <a:cubicBezTo>
                      <a:pt x="2367" y="2325"/>
                      <a:pt x="2471" y="2517"/>
                      <a:pt x="2471" y="2517"/>
                    </a:cubicBezTo>
                    <a:cubicBezTo>
                      <a:pt x="2471" y="2517"/>
                      <a:pt x="2516" y="2535"/>
                      <a:pt x="2595" y="2535"/>
                    </a:cubicBezTo>
                    <a:cubicBezTo>
                      <a:pt x="2693" y="2535"/>
                      <a:pt x="2842" y="2507"/>
                      <a:pt x="3023" y="2384"/>
                    </a:cubicBezTo>
                    <a:cubicBezTo>
                      <a:pt x="3351" y="2161"/>
                      <a:pt x="2722" y="1705"/>
                      <a:pt x="2722" y="1705"/>
                    </a:cubicBezTo>
                    <a:cubicBezTo>
                      <a:pt x="2722" y="1705"/>
                      <a:pt x="4905" y="1190"/>
                      <a:pt x="5320" y="839"/>
                    </a:cubicBezTo>
                    <a:cubicBezTo>
                      <a:pt x="5712" y="512"/>
                      <a:pt x="5296" y="0"/>
                      <a:pt x="3802" y="0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216;p49">
                <a:extLst>
                  <a:ext uri="{FF2B5EF4-FFF2-40B4-BE49-F238E27FC236}">
                    <a16:creationId xmlns:a16="http://schemas.microsoft.com/office/drawing/2014/main" id="{F3815041-ED83-4450-AF5B-D8A353B549B3}"/>
                  </a:ext>
                </a:extLst>
              </p:cNvPr>
              <p:cNvSpPr/>
              <p:nvPr/>
            </p:nvSpPr>
            <p:spPr>
              <a:xfrm>
                <a:off x="1061375" y="2101600"/>
                <a:ext cx="108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6" extrusionOk="0">
                    <a:moveTo>
                      <a:pt x="220" y="0"/>
                    </a:moveTo>
                    <a:cubicBezTo>
                      <a:pt x="105" y="0"/>
                      <a:pt x="10" y="85"/>
                      <a:pt x="5" y="202"/>
                    </a:cubicBezTo>
                    <a:cubicBezTo>
                      <a:pt x="0" y="320"/>
                      <a:pt x="92" y="416"/>
                      <a:pt x="210" y="425"/>
                    </a:cubicBezTo>
                    <a:cubicBezTo>
                      <a:pt x="213" y="425"/>
                      <a:pt x="215" y="425"/>
                      <a:pt x="218" y="425"/>
                    </a:cubicBezTo>
                    <a:cubicBezTo>
                      <a:pt x="329" y="425"/>
                      <a:pt x="425" y="336"/>
                      <a:pt x="429" y="219"/>
                    </a:cubicBezTo>
                    <a:cubicBezTo>
                      <a:pt x="433" y="101"/>
                      <a:pt x="343" y="6"/>
                      <a:pt x="229" y="0"/>
                    </a:cubicBezTo>
                    <a:cubicBezTo>
                      <a:pt x="226" y="0"/>
                      <a:pt x="223" y="0"/>
                      <a:pt x="220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217;p49">
                <a:extLst>
                  <a:ext uri="{FF2B5EF4-FFF2-40B4-BE49-F238E27FC236}">
                    <a16:creationId xmlns:a16="http://schemas.microsoft.com/office/drawing/2014/main" id="{EEB8F0A2-8DA9-4D98-990F-FDFEA29DB3E2}"/>
                  </a:ext>
                </a:extLst>
              </p:cNvPr>
              <p:cNvSpPr/>
              <p:nvPr/>
            </p:nvSpPr>
            <p:spPr>
              <a:xfrm>
                <a:off x="1106375" y="2097850"/>
                <a:ext cx="1085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5" extrusionOk="0">
                    <a:moveTo>
                      <a:pt x="220" y="0"/>
                    </a:moveTo>
                    <a:cubicBezTo>
                      <a:pt x="106" y="0"/>
                      <a:pt x="15" y="90"/>
                      <a:pt x="5" y="201"/>
                    </a:cubicBezTo>
                    <a:cubicBezTo>
                      <a:pt x="1" y="320"/>
                      <a:pt x="91" y="420"/>
                      <a:pt x="211" y="424"/>
                    </a:cubicBezTo>
                    <a:cubicBezTo>
                      <a:pt x="214" y="424"/>
                      <a:pt x="217" y="424"/>
                      <a:pt x="221" y="424"/>
                    </a:cubicBezTo>
                    <a:cubicBezTo>
                      <a:pt x="334" y="424"/>
                      <a:pt x="425" y="334"/>
                      <a:pt x="429" y="219"/>
                    </a:cubicBezTo>
                    <a:cubicBezTo>
                      <a:pt x="434" y="106"/>
                      <a:pt x="347" y="5"/>
                      <a:pt x="228" y="1"/>
                    </a:cubicBezTo>
                    <a:cubicBezTo>
                      <a:pt x="225" y="1"/>
                      <a:pt x="223" y="0"/>
                      <a:pt x="220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218;p49">
                <a:extLst>
                  <a:ext uri="{FF2B5EF4-FFF2-40B4-BE49-F238E27FC236}">
                    <a16:creationId xmlns:a16="http://schemas.microsoft.com/office/drawing/2014/main" id="{1B240D2F-CE15-4559-BBDD-AE0C3DBBB795}"/>
                  </a:ext>
                </a:extLst>
              </p:cNvPr>
              <p:cNvSpPr/>
              <p:nvPr/>
            </p:nvSpPr>
            <p:spPr>
              <a:xfrm>
                <a:off x="1027750" y="2107225"/>
                <a:ext cx="10075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779" extrusionOk="0">
                    <a:moveTo>
                      <a:pt x="177" y="0"/>
                    </a:moveTo>
                    <a:cubicBezTo>
                      <a:pt x="88" y="0"/>
                      <a:pt x="9" y="101"/>
                      <a:pt x="1" y="113"/>
                    </a:cubicBezTo>
                    <a:lnTo>
                      <a:pt x="51" y="150"/>
                    </a:lnTo>
                    <a:cubicBezTo>
                      <a:pt x="68" y="129"/>
                      <a:pt x="130" y="66"/>
                      <a:pt x="176" y="66"/>
                    </a:cubicBezTo>
                    <a:cubicBezTo>
                      <a:pt x="180" y="66"/>
                      <a:pt x="184" y="66"/>
                      <a:pt x="188" y="68"/>
                    </a:cubicBezTo>
                    <a:cubicBezTo>
                      <a:pt x="215" y="72"/>
                      <a:pt x="256" y="109"/>
                      <a:pt x="279" y="268"/>
                    </a:cubicBezTo>
                    <a:cubicBezTo>
                      <a:pt x="329" y="651"/>
                      <a:pt x="184" y="719"/>
                      <a:pt x="184" y="719"/>
                    </a:cubicBezTo>
                    <a:lnTo>
                      <a:pt x="207" y="779"/>
                    </a:lnTo>
                    <a:cubicBezTo>
                      <a:pt x="215" y="779"/>
                      <a:pt x="402" y="701"/>
                      <a:pt x="343" y="259"/>
                    </a:cubicBezTo>
                    <a:cubicBezTo>
                      <a:pt x="320" y="109"/>
                      <a:pt x="279" y="22"/>
                      <a:pt x="207" y="4"/>
                    </a:cubicBezTo>
                    <a:cubicBezTo>
                      <a:pt x="196" y="1"/>
                      <a:pt x="186" y="0"/>
                      <a:pt x="177" y="0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219;p49">
                <a:extLst>
                  <a:ext uri="{FF2B5EF4-FFF2-40B4-BE49-F238E27FC236}">
                    <a16:creationId xmlns:a16="http://schemas.microsoft.com/office/drawing/2014/main" id="{A1B3E22D-6004-4C77-8AA7-6095AA691613}"/>
                  </a:ext>
                </a:extLst>
              </p:cNvPr>
              <p:cNvSpPr/>
              <p:nvPr/>
            </p:nvSpPr>
            <p:spPr>
              <a:xfrm>
                <a:off x="1098400" y="2071975"/>
                <a:ext cx="17250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12" extrusionOk="0">
                    <a:moveTo>
                      <a:pt x="423" y="0"/>
                    </a:moveTo>
                    <a:cubicBezTo>
                      <a:pt x="383" y="0"/>
                      <a:pt x="338" y="8"/>
                      <a:pt x="288" y="28"/>
                    </a:cubicBezTo>
                    <a:cubicBezTo>
                      <a:pt x="0" y="138"/>
                      <a:pt x="14" y="411"/>
                      <a:pt x="14" y="411"/>
                    </a:cubicBezTo>
                    <a:cubicBezTo>
                      <a:pt x="14" y="411"/>
                      <a:pt x="166" y="67"/>
                      <a:pt x="424" y="67"/>
                    </a:cubicBezTo>
                    <a:cubicBezTo>
                      <a:pt x="503" y="67"/>
                      <a:pt x="592" y="99"/>
                      <a:pt x="689" y="184"/>
                    </a:cubicBezTo>
                    <a:cubicBezTo>
                      <a:pt x="689" y="184"/>
                      <a:pt x="611" y="0"/>
                      <a:pt x="423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3220;p49">
                <a:extLst>
                  <a:ext uri="{FF2B5EF4-FFF2-40B4-BE49-F238E27FC236}">
                    <a16:creationId xmlns:a16="http://schemas.microsoft.com/office/drawing/2014/main" id="{53FC84C4-4122-42BD-8034-B7AD651C8D6F}"/>
                  </a:ext>
                </a:extLst>
              </p:cNvPr>
              <p:cNvSpPr/>
              <p:nvPr/>
            </p:nvSpPr>
            <p:spPr>
              <a:xfrm>
                <a:off x="1054525" y="2077575"/>
                <a:ext cx="26575" cy="710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284" extrusionOk="0">
                    <a:moveTo>
                      <a:pt x="560" y="1"/>
                    </a:moveTo>
                    <a:cubicBezTo>
                      <a:pt x="519" y="1"/>
                      <a:pt x="475" y="5"/>
                      <a:pt x="430" y="14"/>
                    </a:cubicBezTo>
                    <a:cubicBezTo>
                      <a:pt x="28" y="96"/>
                      <a:pt x="1" y="283"/>
                      <a:pt x="1" y="283"/>
                    </a:cubicBezTo>
                    <a:cubicBezTo>
                      <a:pt x="1" y="283"/>
                      <a:pt x="201" y="91"/>
                      <a:pt x="534" y="91"/>
                    </a:cubicBezTo>
                    <a:cubicBezTo>
                      <a:pt x="685" y="91"/>
                      <a:pt x="864" y="131"/>
                      <a:pt x="1063" y="246"/>
                    </a:cubicBezTo>
                    <a:cubicBezTo>
                      <a:pt x="1063" y="246"/>
                      <a:pt x="877" y="1"/>
                      <a:pt x="560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3221;p49">
                <a:extLst>
                  <a:ext uri="{FF2B5EF4-FFF2-40B4-BE49-F238E27FC236}">
                    <a16:creationId xmlns:a16="http://schemas.microsoft.com/office/drawing/2014/main" id="{60536B3F-C335-4B5D-A395-7234CA8041DA}"/>
                  </a:ext>
                </a:extLst>
              </p:cNvPr>
              <p:cNvSpPr/>
              <p:nvPr/>
            </p:nvSpPr>
            <p:spPr>
              <a:xfrm>
                <a:off x="1003600" y="2042950"/>
                <a:ext cx="8812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734" extrusionOk="0">
                    <a:moveTo>
                      <a:pt x="3501" y="0"/>
                    </a:moveTo>
                    <a:cubicBezTo>
                      <a:pt x="2941" y="599"/>
                      <a:pt x="1582" y="699"/>
                      <a:pt x="733" y="699"/>
                    </a:cubicBezTo>
                    <a:cubicBezTo>
                      <a:pt x="311" y="699"/>
                      <a:pt x="14" y="674"/>
                      <a:pt x="5" y="674"/>
                    </a:cubicBezTo>
                    <a:lnTo>
                      <a:pt x="1" y="706"/>
                    </a:lnTo>
                    <a:cubicBezTo>
                      <a:pt x="10" y="706"/>
                      <a:pt x="306" y="733"/>
                      <a:pt x="729" y="733"/>
                    </a:cubicBezTo>
                    <a:cubicBezTo>
                      <a:pt x="1587" y="733"/>
                      <a:pt x="2959" y="629"/>
                      <a:pt x="3524" y="18"/>
                    </a:cubicBezTo>
                    <a:lnTo>
                      <a:pt x="3501" y="0"/>
                    </a:ln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3222;p49">
                <a:extLst>
                  <a:ext uri="{FF2B5EF4-FFF2-40B4-BE49-F238E27FC236}">
                    <a16:creationId xmlns:a16="http://schemas.microsoft.com/office/drawing/2014/main" id="{5483614B-5C2F-4C4A-BA6D-AF40A6480A77}"/>
                  </a:ext>
                </a:extLst>
              </p:cNvPr>
              <p:cNvSpPr/>
              <p:nvPr/>
            </p:nvSpPr>
            <p:spPr>
              <a:xfrm>
                <a:off x="995300" y="2049200"/>
                <a:ext cx="113625" cy="27275"/>
              </a:xfrm>
              <a:custGeom>
                <a:avLst/>
                <a:gdLst/>
                <a:ahLst/>
                <a:cxnLst/>
                <a:rect l="l" t="t" r="r" b="b"/>
                <a:pathLst>
                  <a:path w="4545" h="1091" extrusionOk="0">
                    <a:moveTo>
                      <a:pt x="4513" y="1"/>
                    </a:moveTo>
                    <a:cubicBezTo>
                      <a:pt x="4475" y="196"/>
                      <a:pt x="3933" y="693"/>
                      <a:pt x="2502" y="953"/>
                    </a:cubicBezTo>
                    <a:cubicBezTo>
                      <a:pt x="2076" y="1029"/>
                      <a:pt x="1680" y="1056"/>
                      <a:pt x="1335" y="1056"/>
                    </a:cubicBezTo>
                    <a:cubicBezTo>
                      <a:pt x="541" y="1056"/>
                      <a:pt x="15" y="915"/>
                      <a:pt x="9" y="912"/>
                    </a:cubicBezTo>
                    <a:lnTo>
                      <a:pt x="0" y="944"/>
                    </a:lnTo>
                    <a:cubicBezTo>
                      <a:pt x="9" y="948"/>
                      <a:pt x="533" y="1090"/>
                      <a:pt x="1331" y="1090"/>
                    </a:cubicBezTo>
                    <a:cubicBezTo>
                      <a:pt x="1677" y="1090"/>
                      <a:pt x="2079" y="1063"/>
                      <a:pt x="2506" y="985"/>
                    </a:cubicBezTo>
                    <a:cubicBezTo>
                      <a:pt x="3905" y="735"/>
                      <a:pt x="4498" y="251"/>
                      <a:pt x="4544" y="5"/>
                    </a:cubicBezTo>
                    <a:lnTo>
                      <a:pt x="4513" y="1"/>
                    </a:ln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3223;p49">
                <a:extLst>
                  <a:ext uri="{FF2B5EF4-FFF2-40B4-BE49-F238E27FC236}">
                    <a16:creationId xmlns:a16="http://schemas.microsoft.com/office/drawing/2014/main" id="{277B7B68-AE08-479B-8D5C-5C385BDA7E3B}"/>
                  </a:ext>
                </a:extLst>
              </p:cNvPr>
              <p:cNvSpPr/>
              <p:nvPr/>
            </p:nvSpPr>
            <p:spPr>
              <a:xfrm>
                <a:off x="998250" y="2045900"/>
                <a:ext cx="10415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912" extrusionOk="0">
                    <a:moveTo>
                      <a:pt x="4134" y="0"/>
                    </a:moveTo>
                    <a:cubicBezTo>
                      <a:pt x="4134" y="5"/>
                      <a:pt x="4071" y="474"/>
                      <a:pt x="2621" y="752"/>
                    </a:cubicBezTo>
                    <a:cubicBezTo>
                      <a:pt x="2130" y="847"/>
                      <a:pt x="1675" y="879"/>
                      <a:pt x="1287" y="879"/>
                    </a:cubicBezTo>
                    <a:cubicBezTo>
                      <a:pt x="521" y="879"/>
                      <a:pt x="16" y="755"/>
                      <a:pt x="9" y="752"/>
                    </a:cubicBezTo>
                    <a:lnTo>
                      <a:pt x="1" y="785"/>
                    </a:lnTo>
                    <a:cubicBezTo>
                      <a:pt x="9" y="785"/>
                      <a:pt x="520" y="912"/>
                      <a:pt x="1290" y="912"/>
                    </a:cubicBezTo>
                    <a:cubicBezTo>
                      <a:pt x="1682" y="912"/>
                      <a:pt x="2138" y="880"/>
                      <a:pt x="2630" y="785"/>
                    </a:cubicBezTo>
                    <a:cubicBezTo>
                      <a:pt x="4107" y="497"/>
                      <a:pt x="4166" y="23"/>
                      <a:pt x="4166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3224;p49">
                <a:extLst>
                  <a:ext uri="{FF2B5EF4-FFF2-40B4-BE49-F238E27FC236}">
                    <a16:creationId xmlns:a16="http://schemas.microsoft.com/office/drawing/2014/main" id="{99E9F4F7-464A-4ED5-851E-56CE5A23600C}"/>
                  </a:ext>
                </a:extLst>
              </p:cNvPr>
              <p:cNvSpPr/>
              <p:nvPr/>
            </p:nvSpPr>
            <p:spPr>
              <a:xfrm>
                <a:off x="1051000" y="2069350"/>
                <a:ext cx="38425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537" extrusionOk="0">
                    <a:moveTo>
                      <a:pt x="771" y="33"/>
                    </a:moveTo>
                    <a:cubicBezTo>
                      <a:pt x="1177" y="33"/>
                      <a:pt x="1505" y="361"/>
                      <a:pt x="1505" y="767"/>
                    </a:cubicBezTo>
                    <a:cubicBezTo>
                      <a:pt x="1505" y="1172"/>
                      <a:pt x="1177" y="1501"/>
                      <a:pt x="771" y="1501"/>
                    </a:cubicBezTo>
                    <a:cubicBezTo>
                      <a:pt x="365" y="1501"/>
                      <a:pt x="37" y="1172"/>
                      <a:pt x="37" y="767"/>
                    </a:cubicBezTo>
                    <a:cubicBezTo>
                      <a:pt x="37" y="361"/>
                      <a:pt x="365" y="33"/>
                      <a:pt x="771" y="33"/>
                    </a:cubicBezTo>
                    <a:close/>
                    <a:moveTo>
                      <a:pt x="771" y="1"/>
                    </a:moveTo>
                    <a:cubicBezTo>
                      <a:pt x="347" y="1"/>
                      <a:pt x="1" y="343"/>
                      <a:pt x="1" y="767"/>
                    </a:cubicBezTo>
                    <a:cubicBezTo>
                      <a:pt x="1" y="1191"/>
                      <a:pt x="347" y="1537"/>
                      <a:pt x="771" y="1537"/>
                    </a:cubicBezTo>
                    <a:cubicBezTo>
                      <a:pt x="1195" y="1537"/>
                      <a:pt x="1536" y="1191"/>
                      <a:pt x="1536" y="767"/>
                    </a:cubicBezTo>
                    <a:cubicBezTo>
                      <a:pt x="1536" y="343"/>
                      <a:pt x="1195" y="1"/>
                      <a:pt x="771" y="1"/>
                    </a:cubicBezTo>
                    <a:close/>
                  </a:path>
                </a:pathLst>
              </a:custGeom>
              <a:solidFill>
                <a:srgbClr val="4A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225;p49">
                <a:extLst>
                  <a:ext uri="{FF2B5EF4-FFF2-40B4-BE49-F238E27FC236}">
                    <a16:creationId xmlns:a16="http://schemas.microsoft.com/office/drawing/2014/main" id="{31D2B3F6-E2E7-4293-B198-F4110144CDFE}"/>
                  </a:ext>
                </a:extLst>
              </p:cNvPr>
              <p:cNvSpPr/>
              <p:nvPr/>
            </p:nvSpPr>
            <p:spPr>
              <a:xfrm>
                <a:off x="1096475" y="2069350"/>
                <a:ext cx="38425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537" extrusionOk="0">
                    <a:moveTo>
                      <a:pt x="766" y="33"/>
                    </a:moveTo>
                    <a:cubicBezTo>
                      <a:pt x="1171" y="33"/>
                      <a:pt x="1499" y="361"/>
                      <a:pt x="1499" y="767"/>
                    </a:cubicBezTo>
                    <a:cubicBezTo>
                      <a:pt x="1499" y="1172"/>
                      <a:pt x="1171" y="1501"/>
                      <a:pt x="766" y="1501"/>
                    </a:cubicBezTo>
                    <a:cubicBezTo>
                      <a:pt x="361" y="1501"/>
                      <a:pt x="32" y="1172"/>
                      <a:pt x="32" y="767"/>
                    </a:cubicBezTo>
                    <a:cubicBezTo>
                      <a:pt x="32" y="361"/>
                      <a:pt x="361" y="33"/>
                      <a:pt x="766" y="33"/>
                    </a:cubicBezTo>
                    <a:close/>
                    <a:moveTo>
                      <a:pt x="766" y="1"/>
                    </a:moveTo>
                    <a:cubicBezTo>
                      <a:pt x="342" y="1"/>
                      <a:pt x="1" y="343"/>
                      <a:pt x="1" y="767"/>
                    </a:cubicBezTo>
                    <a:cubicBezTo>
                      <a:pt x="1" y="1191"/>
                      <a:pt x="342" y="1537"/>
                      <a:pt x="766" y="1537"/>
                    </a:cubicBezTo>
                    <a:cubicBezTo>
                      <a:pt x="1190" y="1537"/>
                      <a:pt x="1536" y="1191"/>
                      <a:pt x="1536" y="767"/>
                    </a:cubicBezTo>
                    <a:cubicBezTo>
                      <a:pt x="1536" y="343"/>
                      <a:pt x="1190" y="1"/>
                      <a:pt x="766" y="1"/>
                    </a:cubicBezTo>
                    <a:close/>
                  </a:path>
                </a:pathLst>
              </a:custGeom>
              <a:solidFill>
                <a:srgbClr val="4A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226;p49">
                <a:extLst>
                  <a:ext uri="{FF2B5EF4-FFF2-40B4-BE49-F238E27FC236}">
                    <a16:creationId xmlns:a16="http://schemas.microsoft.com/office/drawing/2014/main" id="{BF2121CE-621E-4070-AC54-3080FB29D035}"/>
                  </a:ext>
                </a:extLst>
              </p:cNvPr>
              <p:cNvSpPr/>
              <p:nvPr/>
            </p:nvSpPr>
            <p:spPr>
              <a:xfrm>
                <a:off x="1088950" y="2089425"/>
                <a:ext cx="78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3" extrusionOk="0">
                    <a:moveTo>
                      <a:pt x="1" y="1"/>
                    </a:moveTo>
                    <a:lnTo>
                      <a:pt x="1" y="32"/>
                    </a:lnTo>
                    <a:lnTo>
                      <a:pt x="315" y="32"/>
                    </a:lnTo>
                    <a:lnTo>
                      <a:pt x="315" y="1"/>
                    </a:lnTo>
                    <a:close/>
                  </a:path>
                </a:pathLst>
              </a:custGeom>
              <a:solidFill>
                <a:srgbClr val="4A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227;p49">
                <a:extLst>
                  <a:ext uri="{FF2B5EF4-FFF2-40B4-BE49-F238E27FC236}">
                    <a16:creationId xmlns:a16="http://schemas.microsoft.com/office/drawing/2014/main" id="{7BED4EE9-BAF7-4DD7-9217-E33A69447EE3}"/>
                  </a:ext>
                </a:extLst>
              </p:cNvPr>
              <p:cNvSpPr/>
              <p:nvPr/>
            </p:nvSpPr>
            <p:spPr>
              <a:xfrm>
                <a:off x="932825" y="2497425"/>
                <a:ext cx="250150" cy="224875"/>
              </a:xfrm>
              <a:custGeom>
                <a:avLst/>
                <a:gdLst/>
                <a:ahLst/>
                <a:cxnLst/>
                <a:rect l="l" t="t" r="r" b="b"/>
                <a:pathLst>
                  <a:path w="10006" h="8995" extrusionOk="0">
                    <a:moveTo>
                      <a:pt x="2918" y="1"/>
                    </a:moveTo>
                    <a:cubicBezTo>
                      <a:pt x="2918" y="1"/>
                      <a:pt x="739" y="3228"/>
                      <a:pt x="302" y="5895"/>
                    </a:cubicBezTo>
                    <a:cubicBezTo>
                      <a:pt x="1" y="7729"/>
                      <a:pt x="2473" y="8994"/>
                      <a:pt x="4761" y="8994"/>
                    </a:cubicBezTo>
                    <a:cubicBezTo>
                      <a:pt x="5797" y="8994"/>
                      <a:pt x="6796" y="8734"/>
                      <a:pt x="7481" y="8150"/>
                    </a:cubicBezTo>
                    <a:cubicBezTo>
                      <a:pt x="10005" y="6000"/>
                      <a:pt x="9094" y="4354"/>
                      <a:pt x="8638" y="2550"/>
                    </a:cubicBezTo>
                    <a:cubicBezTo>
                      <a:pt x="8219" y="899"/>
                      <a:pt x="7453" y="1"/>
                      <a:pt x="7453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3228;p49">
                <a:extLst>
                  <a:ext uri="{FF2B5EF4-FFF2-40B4-BE49-F238E27FC236}">
                    <a16:creationId xmlns:a16="http://schemas.microsoft.com/office/drawing/2014/main" id="{1451568C-5082-43C6-9119-D30F7F8DE4A9}"/>
                  </a:ext>
                </a:extLst>
              </p:cNvPr>
              <p:cNvSpPr/>
              <p:nvPr/>
            </p:nvSpPr>
            <p:spPr>
              <a:xfrm>
                <a:off x="979325" y="2510775"/>
                <a:ext cx="58375" cy="33850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354" extrusionOk="0">
                    <a:moveTo>
                      <a:pt x="2270" y="1"/>
                    </a:moveTo>
                    <a:cubicBezTo>
                      <a:pt x="2270" y="5"/>
                      <a:pt x="2234" y="420"/>
                      <a:pt x="1528" y="967"/>
                    </a:cubicBezTo>
                    <a:cubicBezTo>
                      <a:pt x="1203" y="1220"/>
                      <a:pt x="863" y="1288"/>
                      <a:pt x="589" y="1288"/>
                    </a:cubicBezTo>
                    <a:cubicBezTo>
                      <a:pt x="265" y="1288"/>
                      <a:pt x="33" y="1193"/>
                      <a:pt x="28" y="1190"/>
                    </a:cubicBezTo>
                    <a:lnTo>
                      <a:pt x="1" y="1250"/>
                    </a:lnTo>
                    <a:cubicBezTo>
                      <a:pt x="5" y="1254"/>
                      <a:pt x="251" y="1354"/>
                      <a:pt x="589" y="1354"/>
                    </a:cubicBezTo>
                    <a:cubicBezTo>
                      <a:pt x="876" y="1354"/>
                      <a:pt x="1231" y="1282"/>
                      <a:pt x="1569" y="1021"/>
                    </a:cubicBezTo>
                    <a:cubicBezTo>
                      <a:pt x="2302" y="451"/>
                      <a:pt x="2335" y="24"/>
                      <a:pt x="2335" y="5"/>
                    </a:cubicBezTo>
                    <a:lnTo>
                      <a:pt x="2270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229;p49">
                <a:extLst>
                  <a:ext uri="{FF2B5EF4-FFF2-40B4-BE49-F238E27FC236}">
                    <a16:creationId xmlns:a16="http://schemas.microsoft.com/office/drawing/2014/main" id="{9D00C4FA-547A-4936-BCCC-8ECADCCDB4FB}"/>
                  </a:ext>
                </a:extLst>
              </p:cNvPr>
              <p:cNvSpPr/>
              <p:nvPr/>
            </p:nvSpPr>
            <p:spPr>
              <a:xfrm>
                <a:off x="997225" y="2509975"/>
                <a:ext cx="13357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65" extrusionOk="0">
                    <a:moveTo>
                      <a:pt x="0" y="1"/>
                    </a:moveTo>
                    <a:lnTo>
                      <a:pt x="0" y="64"/>
                    </a:lnTo>
                    <a:lnTo>
                      <a:pt x="5342" y="64"/>
                    </a:lnTo>
                    <a:lnTo>
                      <a:pt x="5342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230;p49">
                <a:extLst>
                  <a:ext uri="{FF2B5EF4-FFF2-40B4-BE49-F238E27FC236}">
                    <a16:creationId xmlns:a16="http://schemas.microsoft.com/office/drawing/2014/main" id="{EBA66F6D-B188-4336-9515-6F1D97E392C3}"/>
                  </a:ext>
                </a:extLst>
              </p:cNvPr>
              <p:cNvSpPr/>
              <p:nvPr/>
            </p:nvSpPr>
            <p:spPr>
              <a:xfrm>
                <a:off x="938300" y="2606400"/>
                <a:ext cx="174900" cy="409625"/>
              </a:xfrm>
              <a:custGeom>
                <a:avLst/>
                <a:gdLst/>
                <a:ahLst/>
                <a:cxnLst/>
                <a:rect l="l" t="t" r="r" b="b"/>
                <a:pathLst>
                  <a:path w="6996" h="16385" extrusionOk="0">
                    <a:moveTo>
                      <a:pt x="2527" y="1"/>
                    </a:moveTo>
                    <a:cubicBezTo>
                      <a:pt x="1747" y="1"/>
                      <a:pt x="888" y="409"/>
                      <a:pt x="156" y="1572"/>
                    </a:cubicBezTo>
                    <a:cubicBezTo>
                      <a:pt x="156" y="1572"/>
                      <a:pt x="1" y="4047"/>
                      <a:pt x="1801" y="8418"/>
                    </a:cubicBezTo>
                    <a:cubicBezTo>
                      <a:pt x="3597" y="12788"/>
                      <a:pt x="4039" y="16147"/>
                      <a:pt x="5365" y="16366"/>
                    </a:cubicBezTo>
                    <a:cubicBezTo>
                      <a:pt x="5440" y="16378"/>
                      <a:pt x="5511" y="16385"/>
                      <a:pt x="5579" y="16385"/>
                    </a:cubicBezTo>
                    <a:cubicBezTo>
                      <a:pt x="6725" y="16385"/>
                      <a:pt x="6995" y="14664"/>
                      <a:pt x="6888" y="12788"/>
                    </a:cubicBezTo>
                    <a:cubicBezTo>
                      <a:pt x="6778" y="10806"/>
                      <a:pt x="5266" y="1918"/>
                      <a:pt x="4481" y="947"/>
                    </a:cubicBezTo>
                    <a:cubicBezTo>
                      <a:pt x="4077" y="450"/>
                      <a:pt x="3346" y="1"/>
                      <a:pt x="2527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3231;p49">
                <a:extLst>
                  <a:ext uri="{FF2B5EF4-FFF2-40B4-BE49-F238E27FC236}">
                    <a16:creationId xmlns:a16="http://schemas.microsoft.com/office/drawing/2014/main" id="{13F64942-2D6B-4B2D-9EF9-B244A7C20CBE}"/>
                  </a:ext>
                </a:extLst>
              </p:cNvPr>
              <p:cNvSpPr/>
              <p:nvPr/>
            </p:nvSpPr>
            <p:spPr>
              <a:xfrm>
                <a:off x="921575" y="2595950"/>
                <a:ext cx="212400" cy="503700"/>
              </a:xfrm>
              <a:custGeom>
                <a:avLst/>
                <a:gdLst/>
                <a:ahLst/>
                <a:cxnLst/>
                <a:rect l="l" t="t" r="r" b="b"/>
                <a:pathLst>
                  <a:path w="8496" h="20148" extrusionOk="0">
                    <a:moveTo>
                      <a:pt x="3405" y="0"/>
                    </a:moveTo>
                    <a:cubicBezTo>
                      <a:pt x="2451" y="0"/>
                      <a:pt x="1359" y="490"/>
                      <a:pt x="684" y="2164"/>
                    </a:cubicBezTo>
                    <a:cubicBezTo>
                      <a:pt x="684" y="2164"/>
                      <a:pt x="0" y="6156"/>
                      <a:pt x="1336" y="9920"/>
                    </a:cubicBezTo>
                    <a:cubicBezTo>
                      <a:pt x="2666" y="13681"/>
                      <a:pt x="3114" y="14482"/>
                      <a:pt x="2981" y="16083"/>
                    </a:cubicBezTo>
                    <a:cubicBezTo>
                      <a:pt x="2856" y="17552"/>
                      <a:pt x="3634" y="20148"/>
                      <a:pt x="5591" y="20148"/>
                    </a:cubicBezTo>
                    <a:cubicBezTo>
                      <a:pt x="5764" y="20148"/>
                      <a:pt x="5947" y="20127"/>
                      <a:pt x="6139" y="20084"/>
                    </a:cubicBezTo>
                    <a:cubicBezTo>
                      <a:pt x="8495" y="19550"/>
                      <a:pt x="8091" y="16794"/>
                      <a:pt x="8091" y="14436"/>
                    </a:cubicBezTo>
                    <a:cubicBezTo>
                      <a:pt x="8095" y="12080"/>
                      <a:pt x="5405" y="1356"/>
                      <a:pt x="5319" y="824"/>
                    </a:cubicBezTo>
                    <a:cubicBezTo>
                      <a:pt x="5272" y="549"/>
                      <a:pt x="4415" y="0"/>
                      <a:pt x="3405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3232;p49">
                <a:extLst>
                  <a:ext uri="{FF2B5EF4-FFF2-40B4-BE49-F238E27FC236}">
                    <a16:creationId xmlns:a16="http://schemas.microsoft.com/office/drawing/2014/main" id="{C435AA28-DD54-4226-BD5E-7633C8EBF670}"/>
                  </a:ext>
                </a:extLst>
              </p:cNvPr>
              <p:cNvSpPr/>
              <p:nvPr/>
            </p:nvSpPr>
            <p:spPr>
              <a:xfrm>
                <a:off x="972950" y="2940050"/>
                <a:ext cx="145300" cy="590300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23612" extrusionOk="0">
                    <a:moveTo>
                      <a:pt x="4359" y="0"/>
                    </a:moveTo>
                    <a:cubicBezTo>
                      <a:pt x="3797" y="0"/>
                      <a:pt x="3207" y="353"/>
                      <a:pt x="2891" y="1257"/>
                    </a:cubicBezTo>
                    <a:cubicBezTo>
                      <a:pt x="2891" y="1257"/>
                      <a:pt x="1747" y="4187"/>
                      <a:pt x="876" y="7988"/>
                    </a:cubicBezTo>
                    <a:cubicBezTo>
                      <a:pt x="1" y="11789"/>
                      <a:pt x="183" y="21743"/>
                      <a:pt x="525" y="22915"/>
                    </a:cubicBezTo>
                    <a:cubicBezTo>
                      <a:pt x="619" y="23244"/>
                      <a:pt x="905" y="23612"/>
                      <a:pt x="1188" y="23612"/>
                    </a:cubicBezTo>
                    <a:cubicBezTo>
                      <a:pt x="1382" y="23612"/>
                      <a:pt x="1575" y="23438"/>
                      <a:pt x="1705" y="22960"/>
                    </a:cubicBezTo>
                    <a:cubicBezTo>
                      <a:pt x="2020" y="21784"/>
                      <a:pt x="5625" y="2801"/>
                      <a:pt x="5743" y="1421"/>
                    </a:cubicBezTo>
                    <a:cubicBezTo>
                      <a:pt x="5811" y="631"/>
                      <a:pt x="5110" y="0"/>
                      <a:pt x="4359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3233;p49">
                <a:extLst>
                  <a:ext uri="{FF2B5EF4-FFF2-40B4-BE49-F238E27FC236}">
                    <a16:creationId xmlns:a16="http://schemas.microsoft.com/office/drawing/2014/main" id="{EA1301DB-A329-4269-BB04-601C4D854AA3}"/>
                  </a:ext>
                </a:extLst>
              </p:cNvPr>
              <p:cNvSpPr/>
              <p:nvPr/>
            </p:nvSpPr>
            <p:spPr>
              <a:xfrm>
                <a:off x="945950" y="2923000"/>
                <a:ext cx="183325" cy="493975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19759" extrusionOk="0">
                    <a:moveTo>
                      <a:pt x="4849" y="0"/>
                    </a:moveTo>
                    <a:cubicBezTo>
                      <a:pt x="4511" y="0"/>
                      <a:pt x="4152" y="65"/>
                      <a:pt x="3784" y="202"/>
                    </a:cubicBezTo>
                    <a:cubicBezTo>
                      <a:pt x="1869" y="913"/>
                      <a:pt x="2029" y="2467"/>
                      <a:pt x="2029" y="2467"/>
                    </a:cubicBezTo>
                    <a:cubicBezTo>
                      <a:pt x="2029" y="2467"/>
                      <a:pt x="1691" y="5890"/>
                      <a:pt x="1691" y="6556"/>
                    </a:cubicBezTo>
                    <a:cubicBezTo>
                      <a:pt x="1691" y="7225"/>
                      <a:pt x="0" y="19758"/>
                      <a:pt x="0" y="19758"/>
                    </a:cubicBezTo>
                    <a:lnTo>
                      <a:pt x="5520" y="19758"/>
                    </a:lnTo>
                    <a:cubicBezTo>
                      <a:pt x="5520" y="19758"/>
                      <a:pt x="6495" y="13802"/>
                      <a:pt x="6764" y="11314"/>
                    </a:cubicBezTo>
                    <a:cubicBezTo>
                      <a:pt x="7028" y="8825"/>
                      <a:pt x="7137" y="2868"/>
                      <a:pt x="7137" y="2868"/>
                    </a:cubicBezTo>
                    <a:cubicBezTo>
                      <a:pt x="7333" y="1142"/>
                      <a:pt x="6273" y="0"/>
                      <a:pt x="4849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3234;p49">
                <a:extLst>
                  <a:ext uri="{FF2B5EF4-FFF2-40B4-BE49-F238E27FC236}">
                    <a16:creationId xmlns:a16="http://schemas.microsoft.com/office/drawing/2014/main" id="{8E84A223-9B5C-4921-B817-1AED86B8FCE9}"/>
                  </a:ext>
                </a:extLst>
              </p:cNvPr>
              <p:cNvSpPr/>
              <p:nvPr/>
            </p:nvSpPr>
            <p:spPr>
              <a:xfrm>
                <a:off x="953600" y="3359525"/>
                <a:ext cx="138675" cy="175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70" extrusionOk="0">
                    <a:moveTo>
                      <a:pt x="0" y="0"/>
                    </a:moveTo>
                    <a:lnTo>
                      <a:pt x="0" y="69"/>
                    </a:lnTo>
                    <a:lnTo>
                      <a:pt x="5546" y="69"/>
                    </a:lnTo>
                    <a:lnTo>
                      <a:pt x="5546" y="0"/>
                    </a:lnTo>
                    <a:cubicBezTo>
                      <a:pt x="5510" y="0"/>
                      <a:pt x="3111" y="5"/>
                      <a:pt x="1480" y="5"/>
                    </a:cubicBezTo>
                    <a:cubicBezTo>
                      <a:pt x="665" y="5"/>
                      <a:pt x="41" y="4"/>
                      <a:pt x="0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3235;p49">
                <a:extLst>
                  <a:ext uri="{FF2B5EF4-FFF2-40B4-BE49-F238E27FC236}">
                    <a16:creationId xmlns:a16="http://schemas.microsoft.com/office/drawing/2014/main" id="{527BC0AD-C96E-49D2-A049-5D8092D567B0}"/>
                  </a:ext>
                </a:extLst>
              </p:cNvPr>
              <p:cNvSpPr/>
              <p:nvPr/>
            </p:nvSpPr>
            <p:spPr>
              <a:xfrm>
                <a:off x="979800" y="3538200"/>
                <a:ext cx="214800" cy="27475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1099" extrusionOk="0">
                    <a:moveTo>
                      <a:pt x="0" y="1"/>
                    </a:moveTo>
                    <a:lnTo>
                      <a:pt x="0" y="1099"/>
                    </a:lnTo>
                    <a:lnTo>
                      <a:pt x="8591" y="1099"/>
                    </a:lnTo>
                    <a:cubicBezTo>
                      <a:pt x="8591" y="1099"/>
                      <a:pt x="8564" y="985"/>
                      <a:pt x="8391" y="1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3236;p49">
                <a:extLst>
                  <a:ext uri="{FF2B5EF4-FFF2-40B4-BE49-F238E27FC236}">
                    <a16:creationId xmlns:a16="http://schemas.microsoft.com/office/drawing/2014/main" id="{5784F219-11EA-40AD-8A46-3745FCFCB223}"/>
                  </a:ext>
                </a:extLst>
              </p:cNvPr>
              <p:cNvSpPr/>
              <p:nvPr/>
            </p:nvSpPr>
            <p:spPr>
              <a:xfrm>
                <a:off x="979800" y="3438725"/>
                <a:ext cx="2098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8392" h="3980" extrusionOk="0">
                    <a:moveTo>
                      <a:pt x="0" y="0"/>
                    </a:moveTo>
                    <a:lnTo>
                      <a:pt x="0" y="3980"/>
                    </a:lnTo>
                    <a:lnTo>
                      <a:pt x="8391" y="3980"/>
                    </a:lnTo>
                    <a:cubicBezTo>
                      <a:pt x="8387" y="3961"/>
                      <a:pt x="8387" y="3938"/>
                      <a:pt x="8381" y="3915"/>
                    </a:cubicBezTo>
                    <a:cubicBezTo>
                      <a:pt x="8200" y="2876"/>
                      <a:pt x="5351" y="2644"/>
                      <a:pt x="3610" y="2475"/>
                    </a:cubicBezTo>
                    <a:cubicBezTo>
                      <a:pt x="1869" y="2307"/>
                      <a:pt x="2115" y="0"/>
                      <a:pt x="2115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3237;p49">
                <a:extLst>
                  <a:ext uri="{FF2B5EF4-FFF2-40B4-BE49-F238E27FC236}">
                    <a16:creationId xmlns:a16="http://schemas.microsoft.com/office/drawing/2014/main" id="{E7E1DCD0-7A60-48E8-80D2-7340C2286149}"/>
                  </a:ext>
                </a:extLst>
              </p:cNvPr>
              <p:cNvSpPr/>
              <p:nvPr/>
            </p:nvSpPr>
            <p:spPr>
              <a:xfrm>
                <a:off x="1077450" y="3515875"/>
                <a:ext cx="9595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3838" h="903" extrusionOk="0">
                    <a:moveTo>
                      <a:pt x="2458" y="0"/>
                    </a:moveTo>
                    <a:cubicBezTo>
                      <a:pt x="2094" y="0"/>
                      <a:pt x="1709" y="6"/>
                      <a:pt x="1372" y="23"/>
                    </a:cubicBezTo>
                    <a:cubicBezTo>
                      <a:pt x="346" y="73"/>
                      <a:pt x="5" y="875"/>
                      <a:pt x="0" y="884"/>
                    </a:cubicBezTo>
                    <a:lnTo>
                      <a:pt x="51" y="902"/>
                    </a:lnTo>
                    <a:cubicBezTo>
                      <a:pt x="55" y="898"/>
                      <a:pt x="383" y="128"/>
                      <a:pt x="1376" y="78"/>
                    </a:cubicBezTo>
                    <a:cubicBezTo>
                      <a:pt x="1712" y="61"/>
                      <a:pt x="2096" y="55"/>
                      <a:pt x="2458" y="55"/>
                    </a:cubicBezTo>
                    <a:cubicBezTo>
                      <a:pt x="3183" y="55"/>
                      <a:pt x="3825" y="78"/>
                      <a:pt x="3838" y="78"/>
                    </a:cubicBezTo>
                    <a:lnTo>
                      <a:pt x="3838" y="23"/>
                    </a:lnTo>
                    <a:cubicBezTo>
                      <a:pt x="3829" y="23"/>
                      <a:pt x="3186" y="0"/>
                      <a:pt x="24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3238;p49">
                <a:extLst>
                  <a:ext uri="{FF2B5EF4-FFF2-40B4-BE49-F238E27FC236}">
                    <a16:creationId xmlns:a16="http://schemas.microsoft.com/office/drawing/2014/main" id="{7E7E5A37-6446-4504-B0FF-31300E4D7B98}"/>
                  </a:ext>
                </a:extLst>
              </p:cNvPr>
              <p:cNvSpPr/>
              <p:nvPr/>
            </p:nvSpPr>
            <p:spPr>
              <a:xfrm>
                <a:off x="1005550" y="3438725"/>
                <a:ext cx="728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2786" extrusionOk="0">
                    <a:moveTo>
                      <a:pt x="14" y="0"/>
                    </a:moveTo>
                    <a:cubicBezTo>
                      <a:pt x="14" y="96"/>
                      <a:pt x="1" y="2366"/>
                      <a:pt x="876" y="2676"/>
                    </a:cubicBezTo>
                    <a:cubicBezTo>
                      <a:pt x="1095" y="2753"/>
                      <a:pt x="1331" y="2785"/>
                      <a:pt x="1568" y="2785"/>
                    </a:cubicBezTo>
                    <a:cubicBezTo>
                      <a:pt x="2256" y="2785"/>
                      <a:pt x="2904" y="2535"/>
                      <a:pt x="2912" y="2530"/>
                    </a:cubicBezTo>
                    <a:lnTo>
                      <a:pt x="2890" y="2480"/>
                    </a:lnTo>
                    <a:cubicBezTo>
                      <a:pt x="2883" y="2483"/>
                      <a:pt x="2244" y="2730"/>
                      <a:pt x="1569" y="2730"/>
                    </a:cubicBezTo>
                    <a:cubicBezTo>
                      <a:pt x="1340" y="2730"/>
                      <a:pt x="1107" y="2702"/>
                      <a:pt x="893" y="2625"/>
                    </a:cubicBezTo>
                    <a:cubicBezTo>
                      <a:pt x="55" y="2329"/>
                      <a:pt x="68" y="23"/>
                      <a:pt x="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3239;p49">
                <a:extLst>
                  <a:ext uri="{FF2B5EF4-FFF2-40B4-BE49-F238E27FC236}">
                    <a16:creationId xmlns:a16="http://schemas.microsoft.com/office/drawing/2014/main" id="{2032C62F-7CF3-4BBD-A46E-67AFA2586851}"/>
                  </a:ext>
                </a:extLst>
              </p:cNvPr>
              <p:cNvSpPr/>
              <p:nvPr/>
            </p:nvSpPr>
            <p:spPr>
              <a:xfrm>
                <a:off x="1006250" y="3445650"/>
                <a:ext cx="2837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781" extrusionOk="0">
                    <a:moveTo>
                      <a:pt x="27" y="1"/>
                    </a:moveTo>
                    <a:lnTo>
                      <a:pt x="0" y="47"/>
                    </a:lnTo>
                    <a:lnTo>
                      <a:pt x="1107" y="781"/>
                    </a:lnTo>
                    <a:lnTo>
                      <a:pt x="1134" y="735"/>
                    </a:lnTo>
                    <a:lnTo>
                      <a:pt x="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3240;p49">
                <a:extLst>
                  <a:ext uri="{FF2B5EF4-FFF2-40B4-BE49-F238E27FC236}">
                    <a16:creationId xmlns:a16="http://schemas.microsoft.com/office/drawing/2014/main" id="{EA299957-796E-46D0-A208-11549E6E98BB}"/>
                  </a:ext>
                </a:extLst>
              </p:cNvPr>
              <p:cNvSpPr/>
              <p:nvPr/>
            </p:nvSpPr>
            <p:spPr>
              <a:xfrm>
                <a:off x="1008050" y="3450800"/>
                <a:ext cx="2487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995" h="580" extrusionOk="0">
                    <a:moveTo>
                      <a:pt x="967" y="1"/>
                    </a:moveTo>
                    <a:lnTo>
                      <a:pt x="0" y="529"/>
                    </a:lnTo>
                    <a:lnTo>
                      <a:pt x="23" y="579"/>
                    </a:lnTo>
                    <a:lnTo>
                      <a:pt x="995" y="51"/>
                    </a:lnTo>
                    <a:lnTo>
                      <a:pt x="9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3241;p49">
                <a:extLst>
                  <a:ext uri="{FF2B5EF4-FFF2-40B4-BE49-F238E27FC236}">
                    <a16:creationId xmlns:a16="http://schemas.microsoft.com/office/drawing/2014/main" id="{EACC5B9D-3169-4830-B4AE-84BC85D84D70}"/>
                  </a:ext>
                </a:extLst>
              </p:cNvPr>
              <p:cNvSpPr/>
              <p:nvPr/>
            </p:nvSpPr>
            <p:spPr>
              <a:xfrm>
                <a:off x="1009525" y="3472575"/>
                <a:ext cx="330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11" extrusionOk="0">
                    <a:moveTo>
                      <a:pt x="19" y="0"/>
                    </a:moveTo>
                    <a:lnTo>
                      <a:pt x="0" y="51"/>
                    </a:lnTo>
                    <a:lnTo>
                      <a:pt x="1304" y="510"/>
                    </a:lnTo>
                    <a:lnTo>
                      <a:pt x="1323" y="46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3242;p49">
                <a:extLst>
                  <a:ext uri="{FF2B5EF4-FFF2-40B4-BE49-F238E27FC236}">
                    <a16:creationId xmlns:a16="http://schemas.microsoft.com/office/drawing/2014/main" id="{B3AF09C0-0A4F-4BFE-AD20-C562EF76B9CE}"/>
                  </a:ext>
                </a:extLst>
              </p:cNvPr>
              <p:cNvSpPr/>
              <p:nvPr/>
            </p:nvSpPr>
            <p:spPr>
              <a:xfrm>
                <a:off x="1013500" y="3472675"/>
                <a:ext cx="235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657" extrusionOk="0">
                    <a:moveTo>
                      <a:pt x="908" y="1"/>
                    </a:moveTo>
                    <a:lnTo>
                      <a:pt x="1" y="611"/>
                    </a:lnTo>
                    <a:lnTo>
                      <a:pt x="33" y="657"/>
                    </a:lnTo>
                    <a:lnTo>
                      <a:pt x="941" y="47"/>
                    </a:lnTo>
                    <a:lnTo>
                      <a:pt x="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3243;p49">
                <a:extLst>
                  <a:ext uri="{FF2B5EF4-FFF2-40B4-BE49-F238E27FC236}">
                    <a16:creationId xmlns:a16="http://schemas.microsoft.com/office/drawing/2014/main" id="{0FDD55ED-E1F0-4C11-AF52-2A342EB8D172}"/>
                  </a:ext>
                </a:extLst>
              </p:cNvPr>
              <p:cNvSpPr/>
              <p:nvPr/>
            </p:nvSpPr>
            <p:spPr>
              <a:xfrm>
                <a:off x="853050" y="2284825"/>
                <a:ext cx="137925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5517" h="11509" extrusionOk="0">
                    <a:moveTo>
                      <a:pt x="4345" y="0"/>
                    </a:moveTo>
                    <a:cubicBezTo>
                      <a:pt x="3202" y="0"/>
                      <a:pt x="2782" y="1072"/>
                      <a:pt x="2500" y="1487"/>
                    </a:cubicBezTo>
                    <a:cubicBezTo>
                      <a:pt x="2218" y="1901"/>
                      <a:pt x="226" y="8651"/>
                      <a:pt x="98" y="9758"/>
                    </a:cubicBezTo>
                    <a:cubicBezTo>
                      <a:pt x="0" y="10572"/>
                      <a:pt x="579" y="11508"/>
                      <a:pt x="1276" y="11508"/>
                    </a:cubicBezTo>
                    <a:cubicBezTo>
                      <a:pt x="1528" y="11508"/>
                      <a:pt x="1796" y="11385"/>
                      <a:pt x="2053" y="11090"/>
                    </a:cubicBezTo>
                    <a:cubicBezTo>
                      <a:pt x="3019" y="9977"/>
                      <a:pt x="5403" y="1969"/>
                      <a:pt x="5403" y="1969"/>
                    </a:cubicBezTo>
                    <a:cubicBezTo>
                      <a:pt x="5517" y="1592"/>
                      <a:pt x="5494" y="0"/>
                      <a:pt x="4345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3244;p49">
                <a:extLst>
                  <a:ext uri="{FF2B5EF4-FFF2-40B4-BE49-F238E27FC236}">
                    <a16:creationId xmlns:a16="http://schemas.microsoft.com/office/drawing/2014/main" id="{8AB6D263-7680-4BA6-9B5B-08D4F252559D}"/>
                  </a:ext>
                </a:extLst>
              </p:cNvPr>
              <p:cNvSpPr/>
              <p:nvPr/>
            </p:nvSpPr>
            <p:spPr>
              <a:xfrm>
                <a:off x="883625" y="2250500"/>
                <a:ext cx="133325" cy="170275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6811" extrusionOk="0">
                    <a:moveTo>
                      <a:pt x="3523" y="1"/>
                    </a:moveTo>
                    <a:cubicBezTo>
                      <a:pt x="2253" y="1"/>
                      <a:pt x="1931" y="880"/>
                      <a:pt x="1481" y="1720"/>
                    </a:cubicBezTo>
                    <a:cubicBezTo>
                      <a:pt x="999" y="2637"/>
                      <a:pt x="0" y="6588"/>
                      <a:pt x="0" y="6588"/>
                    </a:cubicBezTo>
                    <a:lnTo>
                      <a:pt x="4134" y="6811"/>
                    </a:lnTo>
                    <a:cubicBezTo>
                      <a:pt x="4134" y="6811"/>
                      <a:pt x="4960" y="3775"/>
                      <a:pt x="5146" y="2385"/>
                    </a:cubicBezTo>
                    <a:cubicBezTo>
                      <a:pt x="5333" y="990"/>
                      <a:pt x="3866" y="20"/>
                      <a:pt x="3866" y="20"/>
                    </a:cubicBezTo>
                    <a:cubicBezTo>
                      <a:pt x="3744" y="7"/>
                      <a:pt x="3630" y="1"/>
                      <a:pt x="3523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3245;p49">
                <a:extLst>
                  <a:ext uri="{FF2B5EF4-FFF2-40B4-BE49-F238E27FC236}">
                    <a16:creationId xmlns:a16="http://schemas.microsoft.com/office/drawing/2014/main" id="{AA783F17-001C-40E7-BDD7-D4E180567F31}"/>
                  </a:ext>
                </a:extLst>
              </p:cNvPr>
              <p:cNvSpPr/>
              <p:nvPr/>
            </p:nvSpPr>
            <p:spPr>
              <a:xfrm>
                <a:off x="1466875" y="3323050"/>
                <a:ext cx="442900" cy="272650"/>
              </a:xfrm>
              <a:custGeom>
                <a:avLst/>
                <a:gdLst/>
                <a:ahLst/>
                <a:cxnLst/>
                <a:rect l="l" t="t" r="r" b="b"/>
                <a:pathLst>
                  <a:path w="17716" h="10906" extrusionOk="0">
                    <a:moveTo>
                      <a:pt x="13837" y="1"/>
                    </a:moveTo>
                    <a:cubicBezTo>
                      <a:pt x="13771" y="1"/>
                      <a:pt x="13707" y="3"/>
                      <a:pt x="13647" y="6"/>
                    </a:cubicBezTo>
                    <a:cubicBezTo>
                      <a:pt x="12321" y="75"/>
                      <a:pt x="3812" y="5904"/>
                      <a:pt x="2161" y="7229"/>
                    </a:cubicBezTo>
                    <a:cubicBezTo>
                      <a:pt x="516" y="8552"/>
                      <a:pt x="1" y="9800"/>
                      <a:pt x="1118" y="10689"/>
                    </a:cubicBezTo>
                    <a:cubicBezTo>
                      <a:pt x="1304" y="10838"/>
                      <a:pt x="1543" y="10905"/>
                      <a:pt x="1833" y="10905"/>
                    </a:cubicBezTo>
                    <a:cubicBezTo>
                      <a:pt x="3274" y="10905"/>
                      <a:pt x="5985" y="9262"/>
                      <a:pt x="9919" y="7858"/>
                    </a:cubicBezTo>
                    <a:cubicBezTo>
                      <a:pt x="14645" y="6173"/>
                      <a:pt x="16824" y="3994"/>
                      <a:pt x="16824" y="3994"/>
                    </a:cubicBezTo>
                    <a:cubicBezTo>
                      <a:pt x="17716" y="719"/>
                      <a:pt x="15221" y="1"/>
                      <a:pt x="13837" y="1"/>
                    </a:cubicBezTo>
                    <a:close/>
                  </a:path>
                </a:pathLst>
              </a:custGeom>
              <a:solidFill>
                <a:srgbClr val="581D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3246;p49">
                <a:extLst>
                  <a:ext uri="{FF2B5EF4-FFF2-40B4-BE49-F238E27FC236}">
                    <a16:creationId xmlns:a16="http://schemas.microsoft.com/office/drawing/2014/main" id="{182D72B9-6ACB-4B88-B58C-90FD160CB650}"/>
                  </a:ext>
                </a:extLst>
              </p:cNvPr>
              <p:cNvSpPr/>
              <p:nvPr/>
            </p:nvSpPr>
            <p:spPr>
              <a:xfrm>
                <a:off x="1467925" y="3499100"/>
                <a:ext cx="50830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20332" h="3897" extrusionOk="0">
                    <a:moveTo>
                      <a:pt x="10269" y="0"/>
                    </a:moveTo>
                    <a:cubicBezTo>
                      <a:pt x="10092" y="0"/>
                      <a:pt x="9923" y="4"/>
                      <a:pt x="9763" y="10"/>
                    </a:cubicBezTo>
                    <a:cubicBezTo>
                      <a:pt x="5629" y="179"/>
                      <a:pt x="2343" y="803"/>
                      <a:pt x="2343" y="803"/>
                    </a:cubicBezTo>
                    <a:cubicBezTo>
                      <a:pt x="0" y="1163"/>
                      <a:pt x="497" y="3666"/>
                      <a:pt x="1961" y="3811"/>
                    </a:cubicBezTo>
                    <a:cubicBezTo>
                      <a:pt x="2559" y="3873"/>
                      <a:pt x="6354" y="3897"/>
                      <a:pt x="10715" y="3897"/>
                    </a:cubicBezTo>
                    <a:cubicBezTo>
                      <a:pt x="13787" y="3897"/>
                      <a:pt x="17139" y="3885"/>
                      <a:pt x="19854" y="3866"/>
                    </a:cubicBezTo>
                    <a:lnTo>
                      <a:pt x="20332" y="1300"/>
                    </a:lnTo>
                    <a:cubicBezTo>
                      <a:pt x="16977" y="644"/>
                      <a:pt x="12784" y="0"/>
                      <a:pt x="10269" y="0"/>
                    </a:cubicBezTo>
                    <a:close/>
                  </a:path>
                </a:pathLst>
              </a:custGeom>
              <a:solidFill>
                <a:srgbClr val="581D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3247;p49">
                <a:extLst>
                  <a:ext uri="{FF2B5EF4-FFF2-40B4-BE49-F238E27FC236}">
                    <a16:creationId xmlns:a16="http://schemas.microsoft.com/office/drawing/2014/main" id="{F04DE4EF-8BDF-4C35-AE83-DE0C814186F4}"/>
                  </a:ext>
                </a:extLst>
              </p:cNvPr>
              <p:cNvSpPr/>
              <p:nvPr/>
            </p:nvSpPr>
            <p:spPr>
              <a:xfrm>
                <a:off x="1964250" y="3531575"/>
                <a:ext cx="166625" cy="64175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2567" extrusionOk="0">
                    <a:moveTo>
                      <a:pt x="479" y="1"/>
                    </a:moveTo>
                    <a:lnTo>
                      <a:pt x="1" y="2567"/>
                    </a:lnTo>
                    <a:cubicBezTo>
                      <a:pt x="2845" y="2548"/>
                      <a:pt x="4986" y="2521"/>
                      <a:pt x="5374" y="2489"/>
                    </a:cubicBezTo>
                    <a:cubicBezTo>
                      <a:pt x="6664" y="2384"/>
                      <a:pt x="6103" y="1523"/>
                      <a:pt x="5556" y="1250"/>
                    </a:cubicBezTo>
                    <a:cubicBezTo>
                      <a:pt x="5073" y="1008"/>
                      <a:pt x="3017" y="502"/>
                      <a:pt x="479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3248;p49">
                <a:extLst>
                  <a:ext uri="{FF2B5EF4-FFF2-40B4-BE49-F238E27FC236}">
                    <a16:creationId xmlns:a16="http://schemas.microsoft.com/office/drawing/2014/main" id="{33BAC53D-1C40-4537-831A-61B2A5AC34D0}"/>
                  </a:ext>
                </a:extLst>
              </p:cNvPr>
              <p:cNvSpPr/>
              <p:nvPr/>
            </p:nvSpPr>
            <p:spPr>
              <a:xfrm>
                <a:off x="2122175" y="3492400"/>
                <a:ext cx="174000" cy="185175"/>
              </a:xfrm>
              <a:custGeom>
                <a:avLst/>
                <a:gdLst/>
                <a:ahLst/>
                <a:cxnLst/>
                <a:rect l="l" t="t" r="r" b="b"/>
                <a:pathLst>
                  <a:path w="6960" h="7407" extrusionOk="0">
                    <a:moveTo>
                      <a:pt x="871" y="0"/>
                    </a:moveTo>
                    <a:lnTo>
                      <a:pt x="1" y="775"/>
                    </a:lnTo>
                    <a:lnTo>
                      <a:pt x="5948" y="7407"/>
                    </a:lnTo>
                    <a:cubicBezTo>
                      <a:pt x="6846" y="6841"/>
                      <a:pt x="6960" y="6787"/>
                      <a:pt x="6960" y="6787"/>
                    </a:cubicBezTo>
                    <a:lnTo>
                      <a:pt x="871" y="0"/>
                    </a:ln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3249;p49">
                <a:extLst>
                  <a:ext uri="{FF2B5EF4-FFF2-40B4-BE49-F238E27FC236}">
                    <a16:creationId xmlns:a16="http://schemas.microsoft.com/office/drawing/2014/main" id="{D422F532-2AB6-41ED-BC16-BC5869AB5DB8}"/>
                  </a:ext>
                </a:extLst>
              </p:cNvPr>
              <p:cNvSpPr/>
              <p:nvPr/>
            </p:nvSpPr>
            <p:spPr>
              <a:xfrm>
                <a:off x="2043675" y="3511750"/>
                <a:ext cx="227200" cy="169250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6770" extrusionOk="0">
                    <a:moveTo>
                      <a:pt x="3141" y="1"/>
                    </a:moveTo>
                    <a:lnTo>
                      <a:pt x="0" y="2822"/>
                    </a:lnTo>
                    <a:lnTo>
                      <a:pt x="1495" y="4490"/>
                    </a:lnTo>
                    <a:cubicBezTo>
                      <a:pt x="1495" y="4490"/>
                      <a:pt x="2409" y="3478"/>
                      <a:pt x="3439" y="3478"/>
                    </a:cubicBezTo>
                    <a:cubicBezTo>
                      <a:pt x="3794" y="3478"/>
                      <a:pt x="4162" y="3598"/>
                      <a:pt x="4512" y="3920"/>
                    </a:cubicBezTo>
                    <a:cubicBezTo>
                      <a:pt x="5710" y="5026"/>
                      <a:pt x="7560" y="6770"/>
                      <a:pt x="8636" y="6770"/>
                    </a:cubicBezTo>
                    <a:cubicBezTo>
                      <a:pt x="8785" y="6770"/>
                      <a:pt x="8918" y="6737"/>
                      <a:pt x="9033" y="6664"/>
                    </a:cubicBezTo>
                    <a:cubicBezTo>
                      <a:pt x="9052" y="6655"/>
                      <a:pt x="9070" y="6642"/>
                      <a:pt x="9088" y="6633"/>
                    </a:cubicBezTo>
                    <a:lnTo>
                      <a:pt x="3141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3250;p49">
                <a:extLst>
                  <a:ext uri="{FF2B5EF4-FFF2-40B4-BE49-F238E27FC236}">
                    <a16:creationId xmlns:a16="http://schemas.microsoft.com/office/drawing/2014/main" id="{79B92E07-07B3-4A78-9212-10F53F45CD1A}"/>
                  </a:ext>
                </a:extLst>
              </p:cNvPr>
              <p:cNvSpPr/>
              <p:nvPr/>
            </p:nvSpPr>
            <p:spPr>
              <a:xfrm>
                <a:off x="2181300" y="3589125"/>
                <a:ext cx="62025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3642" extrusionOk="0">
                    <a:moveTo>
                      <a:pt x="393" y="0"/>
                    </a:moveTo>
                    <a:cubicBezTo>
                      <a:pt x="393" y="10"/>
                      <a:pt x="0" y="844"/>
                      <a:pt x="690" y="1696"/>
                    </a:cubicBezTo>
                    <a:cubicBezTo>
                      <a:pt x="1368" y="2530"/>
                      <a:pt x="2426" y="3629"/>
                      <a:pt x="2434" y="3642"/>
                    </a:cubicBezTo>
                    <a:lnTo>
                      <a:pt x="2480" y="3601"/>
                    </a:lnTo>
                    <a:cubicBezTo>
                      <a:pt x="2467" y="3587"/>
                      <a:pt x="1409" y="2489"/>
                      <a:pt x="734" y="1660"/>
                    </a:cubicBezTo>
                    <a:cubicBezTo>
                      <a:pt x="69" y="839"/>
                      <a:pt x="444" y="32"/>
                      <a:pt x="448" y="23"/>
                    </a:cubicBezTo>
                    <a:lnTo>
                      <a:pt x="3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3251;p49">
                <a:extLst>
                  <a:ext uri="{FF2B5EF4-FFF2-40B4-BE49-F238E27FC236}">
                    <a16:creationId xmlns:a16="http://schemas.microsoft.com/office/drawing/2014/main" id="{E2885634-383E-49BF-B998-16E8A7325965}"/>
                  </a:ext>
                </a:extLst>
              </p:cNvPr>
              <p:cNvSpPr/>
              <p:nvPr/>
            </p:nvSpPr>
            <p:spPr>
              <a:xfrm>
                <a:off x="2062125" y="3570250"/>
                <a:ext cx="101325" cy="45550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822" extrusionOk="0">
                    <a:moveTo>
                      <a:pt x="2356" y="1"/>
                    </a:moveTo>
                    <a:cubicBezTo>
                      <a:pt x="1434" y="1"/>
                      <a:pt x="65" y="1247"/>
                      <a:pt x="1" y="1307"/>
                    </a:cubicBezTo>
                    <a:lnTo>
                      <a:pt x="37" y="1348"/>
                    </a:lnTo>
                    <a:cubicBezTo>
                      <a:pt x="53" y="1332"/>
                      <a:pt x="1456" y="62"/>
                      <a:pt x="2357" y="62"/>
                    </a:cubicBezTo>
                    <a:cubicBezTo>
                      <a:pt x="2480" y="62"/>
                      <a:pt x="2595" y="86"/>
                      <a:pt x="2695" y="141"/>
                    </a:cubicBezTo>
                    <a:cubicBezTo>
                      <a:pt x="3533" y="596"/>
                      <a:pt x="3993" y="1809"/>
                      <a:pt x="3997" y="1822"/>
                    </a:cubicBezTo>
                    <a:lnTo>
                      <a:pt x="4052" y="1799"/>
                    </a:lnTo>
                    <a:cubicBezTo>
                      <a:pt x="4048" y="1790"/>
                      <a:pt x="3578" y="555"/>
                      <a:pt x="2722" y="86"/>
                    </a:cubicBezTo>
                    <a:cubicBezTo>
                      <a:pt x="2613" y="27"/>
                      <a:pt x="2489" y="1"/>
                      <a:pt x="2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3252;p49">
                <a:extLst>
                  <a:ext uri="{FF2B5EF4-FFF2-40B4-BE49-F238E27FC236}">
                    <a16:creationId xmlns:a16="http://schemas.microsoft.com/office/drawing/2014/main" id="{F024CF9F-EB9A-401A-9458-0D012CEA7482}"/>
                  </a:ext>
                </a:extLst>
              </p:cNvPr>
              <p:cNvSpPr/>
              <p:nvPr/>
            </p:nvSpPr>
            <p:spPr>
              <a:xfrm>
                <a:off x="2068400" y="3597325"/>
                <a:ext cx="3445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415" extrusionOk="0">
                    <a:moveTo>
                      <a:pt x="14" y="0"/>
                    </a:moveTo>
                    <a:lnTo>
                      <a:pt x="0" y="59"/>
                    </a:lnTo>
                    <a:lnTo>
                      <a:pt x="1363" y="415"/>
                    </a:lnTo>
                    <a:lnTo>
                      <a:pt x="1377" y="35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3253;p49">
                <a:extLst>
                  <a:ext uri="{FF2B5EF4-FFF2-40B4-BE49-F238E27FC236}">
                    <a16:creationId xmlns:a16="http://schemas.microsoft.com/office/drawing/2014/main" id="{3A06873C-1E67-411F-A9C0-D4C116FB3BCB}"/>
                  </a:ext>
                </a:extLst>
              </p:cNvPr>
              <p:cNvSpPr/>
              <p:nvPr/>
            </p:nvSpPr>
            <p:spPr>
              <a:xfrm>
                <a:off x="2083525" y="3586275"/>
                <a:ext cx="8125" cy="28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154" extrusionOk="0">
                    <a:moveTo>
                      <a:pt x="56" y="1"/>
                    </a:moveTo>
                    <a:lnTo>
                      <a:pt x="1" y="15"/>
                    </a:lnTo>
                    <a:lnTo>
                      <a:pt x="270" y="1153"/>
                    </a:lnTo>
                    <a:lnTo>
                      <a:pt x="325" y="1140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3254;p49">
                <a:extLst>
                  <a:ext uri="{FF2B5EF4-FFF2-40B4-BE49-F238E27FC236}">
                    <a16:creationId xmlns:a16="http://schemas.microsoft.com/office/drawing/2014/main" id="{03C8029A-3B64-45F8-8F42-259169DEA1A5}"/>
                  </a:ext>
                </a:extLst>
              </p:cNvPr>
              <p:cNvSpPr/>
              <p:nvPr/>
            </p:nvSpPr>
            <p:spPr>
              <a:xfrm>
                <a:off x="2091625" y="3580800"/>
                <a:ext cx="32950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758" extrusionOk="0">
                    <a:moveTo>
                      <a:pt x="32" y="1"/>
                    </a:moveTo>
                    <a:lnTo>
                      <a:pt x="1" y="51"/>
                    </a:lnTo>
                    <a:lnTo>
                      <a:pt x="1290" y="758"/>
                    </a:lnTo>
                    <a:lnTo>
                      <a:pt x="1318" y="707"/>
                    </a:lnTo>
                    <a:lnTo>
                      <a:pt x="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3255;p49">
                <a:extLst>
                  <a:ext uri="{FF2B5EF4-FFF2-40B4-BE49-F238E27FC236}">
                    <a16:creationId xmlns:a16="http://schemas.microsoft.com/office/drawing/2014/main" id="{DF4D77E7-A999-43C6-928B-89EECC38FB14}"/>
                  </a:ext>
                </a:extLst>
              </p:cNvPr>
              <p:cNvSpPr/>
              <p:nvPr/>
            </p:nvSpPr>
            <p:spPr>
              <a:xfrm>
                <a:off x="2106350" y="3573850"/>
                <a:ext cx="5500" cy="289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159" extrusionOk="0">
                    <a:moveTo>
                      <a:pt x="59" y="1"/>
                    </a:moveTo>
                    <a:lnTo>
                      <a:pt x="0" y="10"/>
                    </a:lnTo>
                    <a:lnTo>
                      <a:pt x="160" y="1158"/>
                    </a:lnTo>
                    <a:lnTo>
                      <a:pt x="219" y="1154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3256;p49">
                <a:extLst>
                  <a:ext uri="{FF2B5EF4-FFF2-40B4-BE49-F238E27FC236}">
                    <a16:creationId xmlns:a16="http://schemas.microsoft.com/office/drawing/2014/main" id="{10C29EEF-ABDD-4B95-949F-9184EAE94B18}"/>
                  </a:ext>
                </a:extLst>
              </p:cNvPr>
              <p:cNvSpPr/>
              <p:nvPr/>
            </p:nvSpPr>
            <p:spPr>
              <a:xfrm>
                <a:off x="1614550" y="3081975"/>
                <a:ext cx="164450" cy="298925"/>
              </a:xfrm>
              <a:custGeom>
                <a:avLst/>
                <a:gdLst/>
                <a:ahLst/>
                <a:cxnLst/>
                <a:rect l="l" t="t" r="r" b="b"/>
                <a:pathLst>
                  <a:path w="6578" h="11957" extrusionOk="0">
                    <a:moveTo>
                      <a:pt x="5000" y="0"/>
                    </a:moveTo>
                    <a:cubicBezTo>
                      <a:pt x="4258" y="0"/>
                      <a:pt x="3570" y="843"/>
                      <a:pt x="3446" y="1144"/>
                    </a:cubicBezTo>
                    <a:cubicBezTo>
                      <a:pt x="3446" y="1144"/>
                      <a:pt x="1" y="9320"/>
                      <a:pt x="42" y="10884"/>
                    </a:cubicBezTo>
                    <a:cubicBezTo>
                      <a:pt x="62" y="11648"/>
                      <a:pt x="506" y="11957"/>
                      <a:pt x="1030" y="11957"/>
                    </a:cubicBezTo>
                    <a:cubicBezTo>
                      <a:pt x="1579" y="11957"/>
                      <a:pt x="2215" y="11618"/>
                      <a:pt x="2544" y="11108"/>
                    </a:cubicBezTo>
                    <a:cubicBezTo>
                      <a:pt x="3187" y="10114"/>
                      <a:pt x="6099" y="3237"/>
                      <a:pt x="6149" y="2703"/>
                    </a:cubicBezTo>
                    <a:cubicBezTo>
                      <a:pt x="6195" y="2174"/>
                      <a:pt x="6578" y="1017"/>
                      <a:pt x="5639" y="242"/>
                    </a:cubicBezTo>
                    <a:cubicBezTo>
                      <a:pt x="5430" y="70"/>
                      <a:pt x="5212" y="0"/>
                      <a:pt x="5000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3257;p49">
                <a:extLst>
                  <a:ext uri="{FF2B5EF4-FFF2-40B4-BE49-F238E27FC236}">
                    <a16:creationId xmlns:a16="http://schemas.microsoft.com/office/drawing/2014/main" id="{2DDEFDCB-7FE1-4336-8C58-577D1B5D339B}"/>
                  </a:ext>
                </a:extLst>
              </p:cNvPr>
              <p:cNvSpPr/>
              <p:nvPr/>
            </p:nvSpPr>
            <p:spPr>
              <a:xfrm>
                <a:off x="1674500" y="3106500"/>
                <a:ext cx="102250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4090" h="5856" extrusionOk="0">
                    <a:moveTo>
                      <a:pt x="2001" y="1"/>
                    </a:moveTo>
                    <a:cubicBezTo>
                      <a:pt x="1429" y="1"/>
                      <a:pt x="921" y="384"/>
                      <a:pt x="684" y="819"/>
                    </a:cubicBezTo>
                    <a:cubicBezTo>
                      <a:pt x="288" y="1540"/>
                      <a:pt x="0" y="2638"/>
                      <a:pt x="0" y="2638"/>
                    </a:cubicBezTo>
                    <a:lnTo>
                      <a:pt x="2047" y="5855"/>
                    </a:lnTo>
                    <a:lnTo>
                      <a:pt x="3286" y="2935"/>
                    </a:lnTo>
                    <a:cubicBezTo>
                      <a:pt x="3286" y="2935"/>
                      <a:pt x="4089" y="1654"/>
                      <a:pt x="3149" y="587"/>
                    </a:cubicBezTo>
                    <a:cubicBezTo>
                      <a:pt x="2778" y="165"/>
                      <a:pt x="2376" y="1"/>
                      <a:pt x="2001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3258;p49">
                <a:extLst>
                  <a:ext uri="{FF2B5EF4-FFF2-40B4-BE49-F238E27FC236}">
                    <a16:creationId xmlns:a16="http://schemas.microsoft.com/office/drawing/2014/main" id="{0022183C-56B1-49BD-93A8-41BB3DE3BBE8}"/>
                  </a:ext>
                </a:extLst>
              </p:cNvPr>
              <p:cNvSpPr/>
              <p:nvPr/>
            </p:nvSpPr>
            <p:spPr>
              <a:xfrm>
                <a:off x="1677350" y="3047525"/>
                <a:ext cx="120575" cy="200050"/>
              </a:xfrm>
              <a:custGeom>
                <a:avLst/>
                <a:gdLst/>
                <a:ahLst/>
                <a:cxnLst/>
                <a:rect l="l" t="t" r="r" b="b"/>
                <a:pathLst>
                  <a:path w="4823" h="8002" extrusionOk="0">
                    <a:moveTo>
                      <a:pt x="3165" y="0"/>
                    </a:moveTo>
                    <a:cubicBezTo>
                      <a:pt x="2625" y="0"/>
                      <a:pt x="1390" y="113"/>
                      <a:pt x="784" y="1087"/>
                    </a:cubicBezTo>
                    <a:lnTo>
                      <a:pt x="0" y="2354"/>
                    </a:lnTo>
                    <a:lnTo>
                      <a:pt x="2170" y="8001"/>
                    </a:lnTo>
                    <a:cubicBezTo>
                      <a:pt x="2170" y="8001"/>
                      <a:pt x="4016" y="4091"/>
                      <a:pt x="4234" y="3014"/>
                    </a:cubicBezTo>
                    <a:cubicBezTo>
                      <a:pt x="4453" y="1935"/>
                      <a:pt x="4823" y="923"/>
                      <a:pt x="3428" y="11"/>
                    </a:cubicBezTo>
                    <a:cubicBezTo>
                      <a:pt x="3428" y="11"/>
                      <a:pt x="3328" y="0"/>
                      <a:pt x="3165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3259;p49">
                <a:extLst>
                  <a:ext uri="{FF2B5EF4-FFF2-40B4-BE49-F238E27FC236}">
                    <a16:creationId xmlns:a16="http://schemas.microsoft.com/office/drawing/2014/main" id="{E78A663A-CBF5-40FC-B9FE-504D2B6F3485}"/>
                  </a:ext>
                </a:extLst>
              </p:cNvPr>
              <p:cNvSpPr/>
              <p:nvPr/>
            </p:nvSpPr>
            <p:spPr>
              <a:xfrm>
                <a:off x="1483025" y="3309400"/>
                <a:ext cx="203900" cy="277975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11119" extrusionOk="0">
                    <a:moveTo>
                      <a:pt x="7023" y="1"/>
                    </a:moveTo>
                    <a:cubicBezTo>
                      <a:pt x="6526" y="1"/>
                      <a:pt x="5952" y="299"/>
                      <a:pt x="5558" y="680"/>
                    </a:cubicBezTo>
                    <a:cubicBezTo>
                      <a:pt x="4747" y="1464"/>
                      <a:pt x="175" y="10365"/>
                      <a:pt x="175" y="10365"/>
                    </a:cubicBezTo>
                    <a:cubicBezTo>
                      <a:pt x="0" y="10702"/>
                      <a:pt x="45" y="11119"/>
                      <a:pt x="387" y="11119"/>
                    </a:cubicBezTo>
                    <a:cubicBezTo>
                      <a:pt x="552" y="11119"/>
                      <a:pt x="787" y="11021"/>
                      <a:pt x="1101" y="10770"/>
                    </a:cubicBezTo>
                    <a:cubicBezTo>
                      <a:pt x="2062" y="10000"/>
                      <a:pt x="8156" y="2985"/>
                      <a:pt x="8038" y="1227"/>
                    </a:cubicBezTo>
                    <a:cubicBezTo>
                      <a:pt x="7980" y="327"/>
                      <a:pt x="7543" y="1"/>
                      <a:pt x="7023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3260;p49">
                <a:extLst>
                  <a:ext uri="{FF2B5EF4-FFF2-40B4-BE49-F238E27FC236}">
                    <a16:creationId xmlns:a16="http://schemas.microsoft.com/office/drawing/2014/main" id="{DFF6D840-FC8A-4858-8360-5A0A749F4634}"/>
                  </a:ext>
                </a:extLst>
              </p:cNvPr>
              <p:cNvSpPr/>
              <p:nvPr/>
            </p:nvSpPr>
            <p:spPr>
              <a:xfrm>
                <a:off x="1437725" y="3547250"/>
                <a:ext cx="8865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3546" h="5144" extrusionOk="0">
                    <a:moveTo>
                      <a:pt x="2908" y="0"/>
                    </a:moveTo>
                    <a:cubicBezTo>
                      <a:pt x="2308" y="0"/>
                      <a:pt x="1014" y="1612"/>
                      <a:pt x="684" y="2478"/>
                    </a:cubicBezTo>
                    <a:cubicBezTo>
                      <a:pt x="342" y="3389"/>
                      <a:pt x="1" y="4929"/>
                      <a:pt x="197" y="5125"/>
                    </a:cubicBezTo>
                    <a:cubicBezTo>
                      <a:pt x="209" y="5138"/>
                      <a:pt x="223" y="5144"/>
                      <a:pt x="238" y="5144"/>
                    </a:cubicBezTo>
                    <a:cubicBezTo>
                      <a:pt x="454" y="5144"/>
                      <a:pt x="892" y="3872"/>
                      <a:pt x="1063" y="3467"/>
                    </a:cubicBezTo>
                    <a:cubicBezTo>
                      <a:pt x="1240" y="3029"/>
                      <a:pt x="1665" y="2710"/>
                      <a:pt x="1665" y="2710"/>
                    </a:cubicBezTo>
                    <a:cubicBezTo>
                      <a:pt x="1687" y="2691"/>
                      <a:pt x="1711" y="2681"/>
                      <a:pt x="1734" y="2681"/>
                    </a:cubicBezTo>
                    <a:cubicBezTo>
                      <a:pt x="1811" y="2681"/>
                      <a:pt x="1882" y="2785"/>
                      <a:pt x="1865" y="3002"/>
                    </a:cubicBezTo>
                    <a:cubicBezTo>
                      <a:pt x="1837" y="3284"/>
                      <a:pt x="1139" y="4136"/>
                      <a:pt x="1377" y="4328"/>
                    </a:cubicBezTo>
                    <a:cubicBezTo>
                      <a:pt x="1391" y="4339"/>
                      <a:pt x="1407" y="4344"/>
                      <a:pt x="1425" y="4344"/>
                    </a:cubicBezTo>
                    <a:cubicBezTo>
                      <a:pt x="1714" y="4344"/>
                      <a:pt x="2510" y="3023"/>
                      <a:pt x="2630" y="2428"/>
                    </a:cubicBezTo>
                    <a:cubicBezTo>
                      <a:pt x="2758" y="1799"/>
                      <a:pt x="3546" y="181"/>
                      <a:pt x="2990" y="12"/>
                    </a:cubicBezTo>
                    <a:cubicBezTo>
                      <a:pt x="2965" y="4"/>
                      <a:pt x="2937" y="0"/>
                      <a:pt x="2908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3261;p49">
                <a:extLst>
                  <a:ext uri="{FF2B5EF4-FFF2-40B4-BE49-F238E27FC236}">
                    <a16:creationId xmlns:a16="http://schemas.microsoft.com/office/drawing/2014/main" id="{1DE4200A-D40C-4373-85D0-171D5A54E929}"/>
                  </a:ext>
                </a:extLst>
              </p:cNvPr>
              <p:cNvSpPr/>
              <p:nvPr/>
            </p:nvSpPr>
            <p:spPr>
              <a:xfrm>
                <a:off x="1763725" y="3035600"/>
                <a:ext cx="1527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2472" extrusionOk="0">
                    <a:moveTo>
                      <a:pt x="3619" y="1"/>
                    </a:moveTo>
                    <a:lnTo>
                      <a:pt x="2188" y="123"/>
                    </a:lnTo>
                    <a:cubicBezTo>
                      <a:pt x="2188" y="123"/>
                      <a:pt x="2176" y="123"/>
                      <a:pt x="2154" y="123"/>
                    </a:cubicBezTo>
                    <a:cubicBezTo>
                      <a:pt x="1948" y="123"/>
                      <a:pt x="836" y="130"/>
                      <a:pt x="0" y="279"/>
                    </a:cubicBezTo>
                    <a:cubicBezTo>
                      <a:pt x="597" y="1290"/>
                      <a:pt x="1591" y="2101"/>
                      <a:pt x="2657" y="2389"/>
                    </a:cubicBezTo>
                    <a:cubicBezTo>
                      <a:pt x="2858" y="2445"/>
                      <a:pt x="3055" y="2471"/>
                      <a:pt x="3247" y="2471"/>
                    </a:cubicBezTo>
                    <a:cubicBezTo>
                      <a:pt x="4527" y="2471"/>
                      <a:pt x="5584" y="1302"/>
                      <a:pt x="6107" y="100"/>
                    </a:cubicBezTo>
                    <a:cubicBezTo>
                      <a:pt x="5018" y="50"/>
                      <a:pt x="3619" y="1"/>
                      <a:pt x="3619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3262;p49">
                <a:extLst>
                  <a:ext uri="{FF2B5EF4-FFF2-40B4-BE49-F238E27FC236}">
                    <a16:creationId xmlns:a16="http://schemas.microsoft.com/office/drawing/2014/main" id="{4449315F-6147-4050-BCC0-1AA94F52EF3B}"/>
                  </a:ext>
                </a:extLst>
              </p:cNvPr>
              <p:cNvSpPr/>
              <p:nvPr/>
            </p:nvSpPr>
            <p:spPr>
              <a:xfrm>
                <a:off x="1714375" y="3038100"/>
                <a:ext cx="262100" cy="295025"/>
              </a:xfrm>
              <a:custGeom>
                <a:avLst/>
                <a:gdLst/>
                <a:ahLst/>
                <a:cxnLst/>
                <a:rect l="l" t="t" r="r" b="b"/>
                <a:pathLst>
                  <a:path w="10484" h="11801" extrusionOk="0">
                    <a:moveTo>
                      <a:pt x="8081" y="0"/>
                    </a:moveTo>
                    <a:cubicBezTo>
                      <a:pt x="7558" y="1202"/>
                      <a:pt x="6501" y="2371"/>
                      <a:pt x="5221" y="2371"/>
                    </a:cubicBezTo>
                    <a:cubicBezTo>
                      <a:pt x="5029" y="2371"/>
                      <a:pt x="4832" y="2345"/>
                      <a:pt x="4631" y="2289"/>
                    </a:cubicBezTo>
                    <a:cubicBezTo>
                      <a:pt x="3565" y="2001"/>
                      <a:pt x="2571" y="1190"/>
                      <a:pt x="1974" y="179"/>
                    </a:cubicBezTo>
                    <a:cubicBezTo>
                      <a:pt x="1586" y="246"/>
                      <a:pt x="1254" y="343"/>
                      <a:pt x="1104" y="488"/>
                    </a:cubicBezTo>
                    <a:cubicBezTo>
                      <a:pt x="593" y="972"/>
                      <a:pt x="0" y="3542"/>
                      <a:pt x="1285" y="5907"/>
                    </a:cubicBezTo>
                    <a:cubicBezTo>
                      <a:pt x="2566" y="8277"/>
                      <a:pt x="3296" y="10114"/>
                      <a:pt x="3410" y="10888"/>
                    </a:cubicBezTo>
                    <a:cubicBezTo>
                      <a:pt x="3523" y="11664"/>
                      <a:pt x="3664" y="11801"/>
                      <a:pt x="3664" y="11801"/>
                    </a:cubicBezTo>
                    <a:lnTo>
                      <a:pt x="8450" y="11249"/>
                    </a:lnTo>
                    <a:cubicBezTo>
                      <a:pt x="8450" y="11249"/>
                      <a:pt x="8806" y="7525"/>
                      <a:pt x="9116" y="6700"/>
                    </a:cubicBezTo>
                    <a:cubicBezTo>
                      <a:pt x="9430" y="5880"/>
                      <a:pt x="10456" y="3551"/>
                      <a:pt x="10469" y="2320"/>
                    </a:cubicBezTo>
                    <a:cubicBezTo>
                      <a:pt x="10484" y="1090"/>
                      <a:pt x="9937" y="101"/>
                      <a:pt x="9052" y="46"/>
                    </a:cubicBezTo>
                    <a:cubicBezTo>
                      <a:pt x="8820" y="32"/>
                      <a:pt x="8469" y="15"/>
                      <a:pt x="8081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3263;p49">
                <a:extLst>
                  <a:ext uri="{FF2B5EF4-FFF2-40B4-BE49-F238E27FC236}">
                    <a16:creationId xmlns:a16="http://schemas.microsoft.com/office/drawing/2014/main" id="{D1BB8378-904C-4C37-9948-3FF7D0E6B581}"/>
                  </a:ext>
                </a:extLst>
              </p:cNvPr>
              <p:cNvSpPr/>
              <p:nvPr/>
            </p:nvSpPr>
            <p:spPr>
              <a:xfrm>
                <a:off x="1728175" y="3133375"/>
                <a:ext cx="72350" cy="177075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7083" extrusionOk="0">
                    <a:moveTo>
                      <a:pt x="73" y="0"/>
                    </a:moveTo>
                    <a:lnTo>
                      <a:pt x="0" y="9"/>
                    </a:lnTo>
                    <a:cubicBezTo>
                      <a:pt x="5" y="18"/>
                      <a:pt x="96" y="1181"/>
                      <a:pt x="830" y="2356"/>
                    </a:cubicBezTo>
                    <a:cubicBezTo>
                      <a:pt x="1559" y="3518"/>
                      <a:pt x="2712" y="6157"/>
                      <a:pt x="2826" y="7083"/>
                    </a:cubicBezTo>
                    <a:lnTo>
                      <a:pt x="2894" y="7073"/>
                    </a:lnTo>
                    <a:cubicBezTo>
                      <a:pt x="2780" y="6143"/>
                      <a:pt x="1618" y="3486"/>
                      <a:pt x="889" y="2319"/>
                    </a:cubicBezTo>
                    <a:cubicBezTo>
                      <a:pt x="165" y="1162"/>
                      <a:pt x="73" y="13"/>
                      <a:pt x="73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3264;p49">
                <a:extLst>
                  <a:ext uri="{FF2B5EF4-FFF2-40B4-BE49-F238E27FC236}">
                    <a16:creationId xmlns:a16="http://schemas.microsoft.com/office/drawing/2014/main" id="{9EEB7A7F-1882-418F-ABBF-7A6007816775}"/>
                  </a:ext>
                </a:extLst>
              </p:cNvPr>
              <p:cNvSpPr/>
              <p:nvPr/>
            </p:nvSpPr>
            <p:spPr>
              <a:xfrm>
                <a:off x="1885525" y="3115375"/>
                <a:ext cx="3792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520" extrusionOk="0">
                    <a:moveTo>
                      <a:pt x="128" y="1"/>
                    </a:moveTo>
                    <a:cubicBezTo>
                      <a:pt x="76" y="1"/>
                      <a:pt x="23" y="34"/>
                      <a:pt x="18" y="100"/>
                    </a:cubicBezTo>
                    <a:cubicBezTo>
                      <a:pt x="0" y="332"/>
                      <a:pt x="205" y="479"/>
                      <a:pt x="419" y="510"/>
                    </a:cubicBezTo>
                    <a:cubicBezTo>
                      <a:pt x="454" y="516"/>
                      <a:pt x="488" y="519"/>
                      <a:pt x="522" y="519"/>
                    </a:cubicBezTo>
                    <a:cubicBezTo>
                      <a:pt x="595" y="519"/>
                      <a:pt x="666" y="505"/>
                      <a:pt x="734" y="474"/>
                    </a:cubicBezTo>
                    <a:cubicBezTo>
                      <a:pt x="870" y="412"/>
                      <a:pt x="959" y="309"/>
                      <a:pt x="1062" y="309"/>
                    </a:cubicBezTo>
                    <a:cubicBezTo>
                      <a:pt x="1126" y="309"/>
                      <a:pt x="1194" y="348"/>
                      <a:pt x="1281" y="460"/>
                    </a:cubicBezTo>
                    <a:cubicBezTo>
                      <a:pt x="1304" y="489"/>
                      <a:pt x="1335" y="501"/>
                      <a:pt x="1366" y="501"/>
                    </a:cubicBezTo>
                    <a:cubicBezTo>
                      <a:pt x="1442" y="501"/>
                      <a:pt x="1517" y="429"/>
                      <a:pt x="1459" y="355"/>
                    </a:cubicBezTo>
                    <a:cubicBezTo>
                      <a:pt x="1355" y="216"/>
                      <a:pt x="1221" y="81"/>
                      <a:pt x="1039" y="81"/>
                    </a:cubicBezTo>
                    <a:cubicBezTo>
                      <a:pt x="1036" y="81"/>
                      <a:pt x="1033" y="81"/>
                      <a:pt x="1030" y="81"/>
                    </a:cubicBezTo>
                    <a:cubicBezTo>
                      <a:pt x="958" y="81"/>
                      <a:pt x="893" y="100"/>
                      <a:pt x="834" y="136"/>
                    </a:cubicBezTo>
                    <a:cubicBezTo>
                      <a:pt x="771" y="173"/>
                      <a:pt x="729" y="246"/>
                      <a:pt x="666" y="277"/>
                    </a:cubicBezTo>
                    <a:cubicBezTo>
                      <a:pt x="625" y="299"/>
                      <a:pt x="565" y="312"/>
                      <a:pt x="501" y="312"/>
                    </a:cubicBezTo>
                    <a:cubicBezTo>
                      <a:pt x="364" y="312"/>
                      <a:pt x="214" y="253"/>
                      <a:pt x="224" y="100"/>
                    </a:cubicBezTo>
                    <a:cubicBezTo>
                      <a:pt x="228" y="34"/>
                      <a:pt x="179" y="1"/>
                      <a:pt x="128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3265;p49">
                <a:extLst>
                  <a:ext uri="{FF2B5EF4-FFF2-40B4-BE49-F238E27FC236}">
                    <a16:creationId xmlns:a16="http://schemas.microsoft.com/office/drawing/2014/main" id="{BF687298-72C0-41A3-8539-19BC1F67B9EA}"/>
                  </a:ext>
                </a:extLst>
              </p:cNvPr>
              <p:cNvSpPr/>
              <p:nvPr/>
            </p:nvSpPr>
            <p:spPr>
              <a:xfrm>
                <a:off x="1806325" y="3113825"/>
                <a:ext cx="371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504" extrusionOk="0">
                    <a:moveTo>
                      <a:pt x="1046" y="1"/>
                    </a:moveTo>
                    <a:cubicBezTo>
                      <a:pt x="1035" y="1"/>
                      <a:pt x="1024" y="1"/>
                      <a:pt x="1013" y="2"/>
                    </a:cubicBezTo>
                    <a:cubicBezTo>
                      <a:pt x="916" y="11"/>
                      <a:pt x="848" y="61"/>
                      <a:pt x="771" y="112"/>
                    </a:cubicBezTo>
                    <a:cubicBezTo>
                      <a:pt x="716" y="153"/>
                      <a:pt x="661" y="203"/>
                      <a:pt x="602" y="240"/>
                    </a:cubicBezTo>
                    <a:cubicBezTo>
                      <a:pt x="559" y="263"/>
                      <a:pt x="420" y="301"/>
                      <a:pt x="321" y="301"/>
                    </a:cubicBezTo>
                    <a:cubicBezTo>
                      <a:pt x="264" y="301"/>
                      <a:pt x="220" y="288"/>
                      <a:pt x="215" y="253"/>
                    </a:cubicBezTo>
                    <a:cubicBezTo>
                      <a:pt x="208" y="187"/>
                      <a:pt x="152" y="154"/>
                      <a:pt x="100" y="154"/>
                    </a:cubicBezTo>
                    <a:cubicBezTo>
                      <a:pt x="49" y="154"/>
                      <a:pt x="1" y="187"/>
                      <a:pt x="9" y="253"/>
                    </a:cubicBezTo>
                    <a:cubicBezTo>
                      <a:pt x="28" y="431"/>
                      <a:pt x="233" y="503"/>
                      <a:pt x="392" y="503"/>
                    </a:cubicBezTo>
                    <a:cubicBezTo>
                      <a:pt x="502" y="503"/>
                      <a:pt x="611" y="472"/>
                      <a:pt x="707" y="417"/>
                    </a:cubicBezTo>
                    <a:cubicBezTo>
                      <a:pt x="826" y="348"/>
                      <a:pt x="940" y="233"/>
                      <a:pt x="1054" y="233"/>
                    </a:cubicBezTo>
                    <a:cubicBezTo>
                      <a:pt x="1121" y="233"/>
                      <a:pt x="1187" y="272"/>
                      <a:pt x="1254" y="381"/>
                    </a:cubicBezTo>
                    <a:cubicBezTo>
                      <a:pt x="1276" y="415"/>
                      <a:pt x="1308" y="430"/>
                      <a:pt x="1340" y="430"/>
                    </a:cubicBezTo>
                    <a:cubicBezTo>
                      <a:pt x="1412" y="430"/>
                      <a:pt x="1484" y="355"/>
                      <a:pt x="1436" y="276"/>
                    </a:cubicBezTo>
                    <a:cubicBezTo>
                      <a:pt x="1346" y="135"/>
                      <a:pt x="1220" y="1"/>
                      <a:pt x="1046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3266;p49">
                <a:extLst>
                  <a:ext uri="{FF2B5EF4-FFF2-40B4-BE49-F238E27FC236}">
                    <a16:creationId xmlns:a16="http://schemas.microsoft.com/office/drawing/2014/main" id="{5CFED0E9-8C85-4CEC-8621-B47BCD518AB4}"/>
                  </a:ext>
                </a:extLst>
              </p:cNvPr>
              <p:cNvSpPr/>
              <p:nvPr/>
            </p:nvSpPr>
            <p:spPr>
              <a:xfrm>
                <a:off x="1746625" y="3066525"/>
                <a:ext cx="31225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313" extrusionOk="0">
                    <a:moveTo>
                      <a:pt x="126" y="0"/>
                    </a:moveTo>
                    <a:cubicBezTo>
                      <a:pt x="67" y="0"/>
                      <a:pt x="0" y="52"/>
                      <a:pt x="14" y="131"/>
                    </a:cubicBezTo>
                    <a:cubicBezTo>
                      <a:pt x="46" y="350"/>
                      <a:pt x="46" y="673"/>
                      <a:pt x="302" y="764"/>
                    </a:cubicBezTo>
                    <a:cubicBezTo>
                      <a:pt x="333" y="775"/>
                      <a:pt x="363" y="780"/>
                      <a:pt x="392" y="780"/>
                    </a:cubicBezTo>
                    <a:cubicBezTo>
                      <a:pt x="472" y="780"/>
                      <a:pt x="544" y="747"/>
                      <a:pt x="624" y="727"/>
                    </a:cubicBezTo>
                    <a:cubicBezTo>
                      <a:pt x="657" y="719"/>
                      <a:pt x="688" y="715"/>
                      <a:pt x="717" y="715"/>
                    </a:cubicBezTo>
                    <a:cubicBezTo>
                      <a:pt x="949" y="715"/>
                      <a:pt x="1034" y="973"/>
                      <a:pt x="948" y="1188"/>
                    </a:cubicBezTo>
                    <a:cubicBezTo>
                      <a:pt x="921" y="1263"/>
                      <a:pt x="982" y="1312"/>
                      <a:pt x="1046" y="1312"/>
                    </a:cubicBezTo>
                    <a:cubicBezTo>
                      <a:pt x="1087" y="1312"/>
                      <a:pt x="1130" y="1291"/>
                      <a:pt x="1149" y="1242"/>
                    </a:cubicBezTo>
                    <a:cubicBezTo>
                      <a:pt x="1249" y="988"/>
                      <a:pt x="1185" y="687"/>
                      <a:pt x="925" y="554"/>
                    </a:cubicBezTo>
                    <a:cubicBezTo>
                      <a:pt x="859" y="520"/>
                      <a:pt x="792" y="506"/>
                      <a:pt x="724" y="506"/>
                    </a:cubicBezTo>
                    <a:cubicBezTo>
                      <a:pt x="673" y="506"/>
                      <a:pt x="622" y="514"/>
                      <a:pt x="570" y="527"/>
                    </a:cubicBezTo>
                    <a:cubicBezTo>
                      <a:pt x="529" y="541"/>
                      <a:pt x="493" y="554"/>
                      <a:pt x="447" y="569"/>
                    </a:cubicBezTo>
                    <a:cubicBezTo>
                      <a:pt x="329" y="541"/>
                      <a:pt x="264" y="472"/>
                      <a:pt x="256" y="367"/>
                    </a:cubicBezTo>
                    <a:cubicBezTo>
                      <a:pt x="224" y="281"/>
                      <a:pt x="224" y="167"/>
                      <a:pt x="210" y="76"/>
                    </a:cubicBezTo>
                    <a:cubicBezTo>
                      <a:pt x="203" y="23"/>
                      <a:pt x="166" y="0"/>
                      <a:pt x="126" y="0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3267;p49">
                <a:extLst>
                  <a:ext uri="{FF2B5EF4-FFF2-40B4-BE49-F238E27FC236}">
                    <a16:creationId xmlns:a16="http://schemas.microsoft.com/office/drawing/2014/main" id="{37B1183F-67D2-4F51-99F8-1E54530679BA}"/>
                  </a:ext>
                </a:extLst>
              </p:cNvPr>
              <p:cNvSpPr/>
              <p:nvPr/>
            </p:nvSpPr>
            <p:spPr>
              <a:xfrm>
                <a:off x="1909775" y="3062025"/>
                <a:ext cx="3757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1095" extrusionOk="0">
                    <a:moveTo>
                      <a:pt x="1019" y="0"/>
                    </a:moveTo>
                    <a:cubicBezTo>
                      <a:pt x="901" y="0"/>
                      <a:pt x="791" y="42"/>
                      <a:pt x="712" y="160"/>
                    </a:cubicBezTo>
                    <a:cubicBezTo>
                      <a:pt x="644" y="265"/>
                      <a:pt x="640" y="397"/>
                      <a:pt x="648" y="516"/>
                    </a:cubicBezTo>
                    <a:cubicBezTo>
                      <a:pt x="661" y="671"/>
                      <a:pt x="707" y="743"/>
                      <a:pt x="507" y="844"/>
                    </a:cubicBezTo>
                    <a:cubicBezTo>
                      <a:pt x="407" y="898"/>
                      <a:pt x="247" y="885"/>
                      <a:pt x="137" y="890"/>
                    </a:cubicBezTo>
                    <a:cubicBezTo>
                      <a:pt x="6" y="890"/>
                      <a:pt x="1" y="1094"/>
                      <a:pt x="133" y="1094"/>
                    </a:cubicBezTo>
                    <a:cubicBezTo>
                      <a:pt x="135" y="1094"/>
                      <a:pt x="136" y="1094"/>
                      <a:pt x="137" y="1094"/>
                    </a:cubicBezTo>
                    <a:cubicBezTo>
                      <a:pt x="352" y="1090"/>
                      <a:pt x="694" y="1090"/>
                      <a:pt x="821" y="880"/>
                    </a:cubicBezTo>
                    <a:cubicBezTo>
                      <a:pt x="880" y="785"/>
                      <a:pt x="876" y="684"/>
                      <a:pt x="867" y="579"/>
                    </a:cubicBezTo>
                    <a:cubicBezTo>
                      <a:pt x="853" y="457"/>
                      <a:pt x="844" y="425"/>
                      <a:pt x="917" y="311"/>
                    </a:cubicBezTo>
                    <a:cubicBezTo>
                      <a:pt x="937" y="234"/>
                      <a:pt x="976" y="195"/>
                      <a:pt x="1038" y="195"/>
                    </a:cubicBezTo>
                    <a:cubicBezTo>
                      <a:pt x="1064" y="195"/>
                      <a:pt x="1093" y="201"/>
                      <a:pt x="1126" y="215"/>
                    </a:cubicBezTo>
                    <a:cubicBezTo>
                      <a:pt x="1181" y="233"/>
                      <a:pt x="1236" y="256"/>
                      <a:pt x="1290" y="278"/>
                    </a:cubicBezTo>
                    <a:cubicBezTo>
                      <a:pt x="1306" y="285"/>
                      <a:pt x="1321" y="289"/>
                      <a:pt x="1336" y="289"/>
                    </a:cubicBezTo>
                    <a:cubicBezTo>
                      <a:pt x="1434" y="289"/>
                      <a:pt x="1503" y="149"/>
                      <a:pt x="1395" y="101"/>
                    </a:cubicBezTo>
                    <a:cubicBezTo>
                      <a:pt x="1282" y="49"/>
                      <a:pt x="1146" y="0"/>
                      <a:pt x="1019" y="0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3268;p49">
                <a:extLst>
                  <a:ext uri="{FF2B5EF4-FFF2-40B4-BE49-F238E27FC236}">
                    <a16:creationId xmlns:a16="http://schemas.microsoft.com/office/drawing/2014/main" id="{57EEA0D6-14F3-4A12-B1FF-69CD0E7D483F}"/>
                  </a:ext>
                </a:extLst>
              </p:cNvPr>
              <p:cNvSpPr/>
              <p:nvPr/>
            </p:nvSpPr>
            <p:spPr>
              <a:xfrm>
                <a:off x="1747050" y="3145300"/>
                <a:ext cx="3860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879" extrusionOk="0">
                    <a:moveTo>
                      <a:pt x="318" y="1"/>
                    </a:moveTo>
                    <a:cubicBezTo>
                      <a:pt x="242" y="1"/>
                      <a:pt x="168" y="16"/>
                      <a:pt x="102" y="52"/>
                    </a:cubicBezTo>
                    <a:cubicBezTo>
                      <a:pt x="0" y="106"/>
                      <a:pt x="63" y="246"/>
                      <a:pt x="159" y="246"/>
                    </a:cubicBezTo>
                    <a:cubicBezTo>
                      <a:pt x="174" y="246"/>
                      <a:pt x="190" y="242"/>
                      <a:pt x="207" y="234"/>
                    </a:cubicBezTo>
                    <a:cubicBezTo>
                      <a:pt x="235" y="220"/>
                      <a:pt x="271" y="213"/>
                      <a:pt x="312" y="213"/>
                    </a:cubicBezTo>
                    <a:cubicBezTo>
                      <a:pt x="397" y="213"/>
                      <a:pt x="499" y="242"/>
                      <a:pt x="558" y="279"/>
                    </a:cubicBezTo>
                    <a:cubicBezTo>
                      <a:pt x="676" y="352"/>
                      <a:pt x="658" y="439"/>
                      <a:pt x="685" y="562"/>
                    </a:cubicBezTo>
                    <a:cubicBezTo>
                      <a:pt x="704" y="658"/>
                      <a:pt x="727" y="735"/>
                      <a:pt x="809" y="799"/>
                    </a:cubicBezTo>
                    <a:cubicBezTo>
                      <a:pt x="884" y="857"/>
                      <a:pt x="965" y="879"/>
                      <a:pt x="1049" y="879"/>
                    </a:cubicBezTo>
                    <a:cubicBezTo>
                      <a:pt x="1183" y="879"/>
                      <a:pt x="1321" y="821"/>
                      <a:pt x="1442" y="763"/>
                    </a:cubicBezTo>
                    <a:cubicBezTo>
                      <a:pt x="1544" y="715"/>
                      <a:pt x="1480" y="573"/>
                      <a:pt x="1384" y="573"/>
                    </a:cubicBezTo>
                    <a:cubicBezTo>
                      <a:pt x="1369" y="573"/>
                      <a:pt x="1353" y="576"/>
                      <a:pt x="1337" y="584"/>
                    </a:cubicBezTo>
                    <a:cubicBezTo>
                      <a:pt x="1269" y="621"/>
                      <a:pt x="1200" y="649"/>
                      <a:pt x="1127" y="666"/>
                    </a:cubicBezTo>
                    <a:cubicBezTo>
                      <a:pt x="1050" y="607"/>
                      <a:pt x="968" y="553"/>
                      <a:pt x="886" y="493"/>
                    </a:cubicBezTo>
                    <a:cubicBezTo>
                      <a:pt x="881" y="489"/>
                      <a:pt x="872" y="348"/>
                      <a:pt x="872" y="334"/>
                    </a:cubicBezTo>
                    <a:cubicBezTo>
                      <a:pt x="845" y="252"/>
                      <a:pt x="786" y="184"/>
                      <a:pt x="717" y="134"/>
                    </a:cubicBezTo>
                    <a:cubicBezTo>
                      <a:pt x="605" y="54"/>
                      <a:pt x="458" y="1"/>
                      <a:pt x="318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3269;p49">
                <a:extLst>
                  <a:ext uri="{FF2B5EF4-FFF2-40B4-BE49-F238E27FC236}">
                    <a16:creationId xmlns:a16="http://schemas.microsoft.com/office/drawing/2014/main" id="{58E6722E-B445-4F9A-AC0E-386441A072A1}"/>
                  </a:ext>
                </a:extLst>
              </p:cNvPr>
              <p:cNvSpPr/>
              <p:nvPr/>
            </p:nvSpPr>
            <p:spPr>
              <a:xfrm>
                <a:off x="1879625" y="3167450"/>
                <a:ext cx="41175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956" extrusionOk="0">
                    <a:moveTo>
                      <a:pt x="1201" y="1"/>
                    </a:moveTo>
                    <a:cubicBezTo>
                      <a:pt x="1141" y="1"/>
                      <a:pt x="1083" y="19"/>
                      <a:pt x="1034" y="64"/>
                    </a:cubicBezTo>
                    <a:cubicBezTo>
                      <a:pt x="952" y="136"/>
                      <a:pt x="938" y="310"/>
                      <a:pt x="906" y="405"/>
                    </a:cubicBezTo>
                    <a:cubicBezTo>
                      <a:pt x="837" y="594"/>
                      <a:pt x="672" y="743"/>
                      <a:pt x="509" y="743"/>
                    </a:cubicBezTo>
                    <a:cubicBezTo>
                      <a:pt x="405" y="743"/>
                      <a:pt x="301" y="682"/>
                      <a:pt x="222" y="533"/>
                    </a:cubicBezTo>
                    <a:cubicBezTo>
                      <a:pt x="203" y="498"/>
                      <a:pt x="172" y="483"/>
                      <a:pt x="141" y="483"/>
                    </a:cubicBezTo>
                    <a:cubicBezTo>
                      <a:pt x="72" y="483"/>
                      <a:pt x="1" y="556"/>
                      <a:pt x="45" y="638"/>
                    </a:cubicBezTo>
                    <a:cubicBezTo>
                      <a:pt x="146" y="833"/>
                      <a:pt x="331" y="956"/>
                      <a:pt x="535" y="956"/>
                    </a:cubicBezTo>
                    <a:cubicBezTo>
                      <a:pt x="607" y="956"/>
                      <a:pt x="682" y="940"/>
                      <a:pt x="756" y="907"/>
                    </a:cubicBezTo>
                    <a:cubicBezTo>
                      <a:pt x="879" y="852"/>
                      <a:pt x="965" y="752"/>
                      <a:pt x="1034" y="634"/>
                    </a:cubicBezTo>
                    <a:cubicBezTo>
                      <a:pt x="1099" y="513"/>
                      <a:pt x="1151" y="241"/>
                      <a:pt x="1281" y="241"/>
                    </a:cubicBezTo>
                    <a:cubicBezTo>
                      <a:pt x="1323" y="241"/>
                      <a:pt x="1374" y="270"/>
                      <a:pt x="1435" y="341"/>
                    </a:cubicBezTo>
                    <a:cubicBezTo>
                      <a:pt x="1456" y="365"/>
                      <a:pt x="1480" y="375"/>
                      <a:pt x="1503" y="375"/>
                    </a:cubicBezTo>
                    <a:cubicBezTo>
                      <a:pt x="1578" y="375"/>
                      <a:pt x="1647" y="272"/>
                      <a:pt x="1581" y="196"/>
                    </a:cubicBezTo>
                    <a:cubicBezTo>
                      <a:pt x="1501" y="103"/>
                      <a:pt x="1344" y="1"/>
                      <a:pt x="1201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3270;p49">
                <a:extLst>
                  <a:ext uri="{FF2B5EF4-FFF2-40B4-BE49-F238E27FC236}">
                    <a16:creationId xmlns:a16="http://schemas.microsoft.com/office/drawing/2014/main" id="{3D2D40BB-CEBB-41C2-80F6-715CF3059E6B}"/>
                  </a:ext>
                </a:extLst>
              </p:cNvPr>
              <p:cNvSpPr/>
              <p:nvPr/>
            </p:nvSpPr>
            <p:spPr>
              <a:xfrm>
                <a:off x="1771925" y="3191000"/>
                <a:ext cx="452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571" extrusionOk="0">
                    <a:moveTo>
                      <a:pt x="1375" y="1"/>
                    </a:moveTo>
                    <a:cubicBezTo>
                      <a:pt x="1340" y="1"/>
                      <a:pt x="1304" y="5"/>
                      <a:pt x="1267" y="14"/>
                    </a:cubicBezTo>
                    <a:cubicBezTo>
                      <a:pt x="1167" y="42"/>
                      <a:pt x="1085" y="106"/>
                      <a:pt x="1003" y="165"/>
                    </a:cubicBezTo>
                    <a:cubicBezTo>
                      <a:pt x="920" y="229"/>
                      <a:pt x="644" y="375"/>
                      <a:pt x="443" y="375"/>
                    </a:cubicBezTo>
                    <a:cubicBezTo>
                      <a:pt x="311" y="375"/>
                      <a:pt x="212" y="313"/>
                      <a:pt x="219" y="124"/>
                    </a:cubicBezTo>
                    <a:cubicBezTo>
                      <a:pt x="219" y="58"/>
                      <a:pt x="168" y="25"/>
                      <a:pt x="116" y="25"/>
                    </a:cubicBezTo>
                    <a:cubicBezTo>
                      <a:pt x="64" y="25"/>
                      <a:pt x="12" y="58"/>
                      <a:pt x="9" y="124"/>
                    </a:cubicBezTo>
                    <a:cubicBezTo>
                      <a:pt x="1" y="388"/>
                      <a:pt x="192" y="539"/>
                      <a:pt x="443" y="567"/>
                    </a:cubicBezTo>
                    <a:cubicBezTo>
                      <a:pt x="468" y="569"/>
                      <a:pt x="494" y="570"/>
                      <a:pt x="521" y="570"/>
                    </a:cubicBezTo>
                    <a:cubicBezTo>
                      <a:pt x="641" y="570"/>
                      <a:pt x="776" y="547"/>
                      <a:pt x="880" y="502"/>
                    </a:cubicBezTo>
                    <a:cubicBezTo>
                      <a:pt x="1014" y="445"/>
                      <a:pt x="1214" y="214"/>
                      <a:pt x="1388" y="214"/>
                    </a:cubicBezTo>
                    <a:cubicBezTo>
                      <a:pt x="1463" y="214"/>
                      <a:pt x="1533" y="257"/>
                      <a:pt x="1591" y="375"/>
                    </a:cubicBezTo>
                    <a:cubicBezTo>
                      <a:pt x="1609" y="412"/>
                      <a:pt x="1639" y="427"/>
                      <a:pt x="1669" y="427"/>
                    </a:cubicBezTo>
                    <a:cubicBezTo>
                      <a:pt x="1737" y="427"/>
                      <a:pt x="1809" y="352"/>
                      <a:pt x="1768" y="270"/>
                    </a:cubicBezTo>
                    <a:cubicBezTo>
                      <a:pt x="1689" y="107"/>
                      <a:pt x="1547" y="1"/>
                      <a:pt x="1375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3271;p49">
                <a:extLst>
                  <a:ext uri="{FF2B5EF4-FFF2-40B4-BE49-F238E27FC236}">
                    <a16:creationId xmlns:a16="http://schemas.microsoft.com/office/drawing/2014/main" id="{BA093D3D-63E6-41F4-A4D0-DF7FA69C16D0}"/>
                  </a:ext>
                </a:extLst>
              </p:cNvPr>
              <p:cNvSpPr/>
              <p:nvPr/>
            </p:nvSpPr>
            <p:spPr>
              <a:xfrm>
                <a:off x="1803375" y="3162375"/>
                <a:ext cx="4700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809" extrusionOk="0">
                    <a:moveTo>
                      <a:pt x="99" y="1"/>
                    </a:moveTo>
                    <a:cubicBezTo>
                      <a:pt x="48" y="1"/>
                      <a:pt x="0" y="33"/>
                      <a:pt x="5" y="98"/>
                    </a:cubicBezTo>
                    <a:cubicBezTo>
                      <a:pt x="28" y="353"/>
                      <a:pt x="96" y="622"/>
                      <a:pt x="392" y="654"/>
                    </a:cubicBezTo>
                    <a:cubicBezTo>
                      <a:pt x="407" y="655"/>
                      <a:pt x="423" y="656"/>
                      <a:pt x="438" y="656"/>
                    </a:cubicBezTo>
                    <a:cubicBezTo>
                      <a:pt x="550" y="656"/>
                      <a:pt x="660" y="616"/>
                      <a:pt x="756" y="567"/>
                    </a:cubicBezTo>
                    <a:cubicBezTo>
                      <a:pt x="917" y="488"/>
                      <a:pt x="1078" y="426"/>
                      <a:pt x="1225" y="426"/>
                    </a:cubicBezTo>
                    <a:cubicBezTo>
                      <a:pt x="1399" y="426"/>
                      <a:pt x="1552" y="512"/>
                      <a:pt x="1663" y="754"/>
                    </a:cubicBezTo>
                    <a:cubicBezTo>
                      <a:pt x="1680" y="793"/>
                      <a:pt x="1709" y="808"/>
                      <a:pt x="1739" y="808"/>
                    </a:cubicBezTo>
                    <a:cubicBezTo>
                      <a:pt x="1806" y="808"/>
                      <a:pt x="1879" y="731"/>
                      <a:pt x="1842" y="649"/>
                    </a:cubicBezTo>
                    <a:cubicBezTo>
                      <a:pt x="1728" y="403"/>
                      <a:pt x="1522" y="229"/>
                      <a:pt x="1244" y="202"/>
                    </a:cubicBezTo>
                    <a:cubicBezTo>
                      <a:pt x="1226" y="201"/>
                      <a:pt x="1207" y="200"/>
                      <a:pt x="1188" y="200"/>
                    </a:cubicBezTo>
                    <a:cubicBezTo>
                      <a:pt x="1092" y="200"/>
                      <a:pt x="995" y="219"/>
                      <a:pt x="903" y="252"/>
                    </a:cubicBezTo>
                    <a:cubicBezTo>
                      <a:pt x="825" y="284"/>
                      <a:pt x="766" y="334"/>
                      <a:pt x="693" y="366"/>
                    </a:cubicBezTo>
                    <a:cubicBezTo>
                      <a:pt x="634" y="396"/>
                      <a:pt x="575" y="410"/>
                      <a:pt x="520" y="410"/>
                    </a:cubicBezTo>
                    <a:cubicBezTo>
                      <a:pt x="361" y="410"/>
                      <a:pt x="231" y="294"/>
                      <a:pt x="214" y="98"/>
                    </a:cubicBezTo>
                    <a:cubicBezTo>
                      <a:pt x="207" y="34"/>
                      <a:pt x="152" y="1"/>
                      <a:pt x="99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3272;p49">
                <a:extLst>
                  <a:ext uri="{FF2B5EF4-FFF2-40B4-BE49-F238E27FC236}">
                    <a16:creationId xmlns:a16="http://schemas.microsoft.com/office/drawing/2014/main" id="{1467E9EE-961F-4051-BB1E-76151A59B751}"/>
                  </a:ext>
                </a:extLst>
              </p:cNvPr>
              <p:cNvSpPr/>
              <p:nvPr/>
            </p:nvSpPr>
            <p:spPr>
              <a:xfrm>
                <a:off x="1870900" y="3230800"/>
                <a:ext cx="4757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930" extrusionOk="0">
                    <a:moveTo>
                      <a:pt x="1312" y="0"/>
                    </a:moveTo>
                    <a:cubicBezTo>
                      <a:pt x="1246" y="0"/>
                      <a:pt x="1183" y="20"/>
                      <a:pt x="1128" y="68"/>
                    </a:cubicBezTo>
                    <a:cubicBezTo>
                      <a:pt x="1041" y="145"/>
                      <a:pt x="1036" y="260"/>
                      <a:pt x="996" y="359"/>
                    </a:cubicBezTo>
                    <a:cubicBezTo>
                      <a:pt x="902" y="588"/>
                      <a:pt x="704" y="717"/>
                      <a:pt x="486" y="717"/>
                    </a:cubicBezTo>
                    <a:cubicBezTo>
                      <a:pt x="394" y="717"/>
                      <a:pt x="299" y="694"/>
                      <a:pt x="207" y="647"/>
                    </a:cubicBezTo>
                    <a:cubicBezTo>
                      <a:pt x="191" y="639"/>
                      <a:pt x="174" y="635"/>
                      <a:pt x="159" y="635"/>
                    </a:cubicBezTo>
                    <a:cubicBezTo>
                      <a:pt x="64" y="635"/>
                      <a:pt x="0" y="774"/>
                      <a:pt x="102" y="829"/>
                    </a:cubicBezTo>
                    <a:cubicBezTo>
                      <a:pt x="231" y="893"/>
                      <a:pt x="368" y="929"/>
                      <a:pt x="503" y="929"/>
                    </a:cubicBezTo>
                    <a:cubicBezTo>
                      <a:pt x="647" y="929"/>
                      <a:pt x="789" y="889"/>
                      <a:pt x="918" y="797"/>
                    </a:cubicBezTo>
                    <a:cubicBezTo>
                      <a:pt x="1023" y="719"/>
                      <a:pt x="1105" y="620"/>
                      <a:pt x="1160" y="506"/>
                    </a:cubicBezTo>
                    <a:cubicBezTo>
                      <a:pt x="1205" y="405"/>
                      <a:pt x="1196" y="342"/>
                      <a:pt x="1292" y="273"/>
                    </a:cubicBezTo>
                    <a:cubicBezTo>
                      <a:pt x="1326" y="249"/>
                      <a:pt x="1360" y="239"/>
                      <a:pt x="1394" y="239"/>
                    </a:cubicBezTo>
                    <a:cubicBezTo>
                      <a:pt x="1503" y="239"/>
                      <a:pt x="1613" y="340"/>
                      <a:pt x="1707" y="405"/>
                    </a:cubicBezTo>
                    <a:cubicBezTo>
                      <a:pt x="1726" y="419"/>
                      <a:pt x="1744" y="425"/>
                      <a:pt x="1762" y="425"/>
                    </a:cubicBezTo>
                    <a:cubicBezTo>
                      <a:pt x="1846" y="425"/>
                      <a:pt x="1902" y="291"/>
                      <a:pt x="1812" y="227"/>
                    </a:cubicBezTo>
                    <a:cubicBezTo>
                      <a:pt x="1688" y="138"/>
                      <a:pt x="1489" y="0"/>
                      <a:pt x="1312" y="0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3273;p49">
                <a:extLst>
                  <a:ext uri="{FF2B5EF4-FFF2-40B4-BE49-F238E27FC236}">
                    <a16:creationId xmlns:a16="http://schemas.microsoft.com/office/drawing/2014/main" id="{66892FBB-B13C-4EB3-9F9B-C25E55F1C8FB}"/>
                  </a:ext>
                </a:extLst>
              </p:cNvPr>
              <p:cNvSpPr/>
              <p:nvPr/>
            </p:nvSpPr>
            <p:spPr>
              <a:xfrm>
                <a:off x="1806275" y="3225750"/>
                <a:ext cx="4640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641" extrusionOk="0">
                    <a:moveTo>
                      <a:pt x="1339" y="0"/>
                    </a:moveTo>
                    <a:cubicBezTo>
                      <a:pt x="1309" y="0"/>
                      <a:pt x="1278" y="3"/>
                      <a:pt x="1246" y="10"/>
                    </a:cubicBezTo>
                    <a:cubicBezTo>
                      <a:pt x="1137" y="33"/>
                      <a:pt x="1078" y="88"/>
                      <a:pt x="1006" y="165"/>
                    </a:cubicBezTo>
                    <a:cubicBezTo>
                      <a:pt x="905" y="270"/>
                      <a:pt x="842" y="393"/>
                      <a:pt x="682" y="425"/>
                    </a:cubicBezTo>
                    <a:cubicBezTo>
                      <a:pt x="654" y="431"/>
                      <a:pt x="627" y="434"/>
                      <a:pt x="600" y="434"/>
                    </a:cubicBezTo>
                    <a:cubicBezTo>
                      <a:pt x="446" y="434"/>
                      <a:pt x="312" y="337"/>
                      <a:pt x="226" y="202"/>
                    </a:cubicBezTo>
                    <a:cubicBezTo>
                      <a:pt x="205" y="168"/>
                      <a:pt x="174" y="154"/>
                      <a:pt x="144" y="154"/>
                    </a:cubicBezTo>
                    <a:cubicBezTo>
                      <a:pt x="73" y="154"/>
                      <a:pt x="1" y="227"/>
                      <a:pt x="49" y="307"/>
                    </a:cubicBezTo>
                    <a:cubicBezTo>
                      <a:pt x="172" y="504"/>
                      <a:pt x="361" y="641"/>
                      <a:pt x="596" y="641"/>
                    </a:cubicBezTo>
                    <a:cubicBezTo>
                      <a:pt x="610" y="641"/>
                      <a:pt x="625" y="640"/>
                      <a:pt x="640" y="639"/>
                    </a:cubicBezTo>
                    <a:cubicBezTo>
                      <a:pt x="768" y="630"/>
                      <a:pt x="891" y="580"/>
                      <a:pt x="987" y="502"/>
                    </a:cubicBezTo>
                    <a:cubicBezTo>
                      <a:pt x="1023" y="471"/>
                      <a:pt x="1051" y="435"/>
                      <a:pt x="1088" y="402"/>
                    </a:cubicBezTo>
                    <a:cubicBezTo>
                      <a:pt x="1163" y="335"/>
                      <a:pt x="1266" y="295"/>
                      <a:pt x="1365" y="295"/>
                    </a:cubicBezTo>
                    <a:cubicBezTo>
                      <a:pt x="1470" y="295"/>
                      <a:pt x="1571" y="340"/>
                      <a:pt x="1629" y="448"/>
                    </a:cubicBezTo>
                    <a:cubicBezTo>
                      <a:pt x="1651" y="483"/>
                      <a:pt x="1682" y="498"/>
                      <a:pt x="1714" y="498"/>
                    </a:cubicBezTo>
                    <a:cubicBezTo>
                      <a:pt x="1785" y="498"/>
                      <a:pt x="1856" y="425"/>
                      <a:pt x="1812" y="343"/>
                    </a:cubicBezTo>
                    <a:cubicBezTo>
                      <a:pt x="1708" y="160"/>
                      <a:pt x="1549" y="0"/>
                      <a:pt x="1339" y="0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3274;p49">
                <a:extLst>
                  <a:ext uri="{FF2B5EF4-FFF2-40B4-BE49-F238E27FC236}">
                    <a16:creationId xmlns:a16="http://schemas.microsoft.com/office/drawing/2014/main" id="{F433D0AE-B8D2-4102-BE59-1024E5F3B609}"/>
                  </a:ext>
                </a:extLst>
              </p:cNvPr>
              <p:cNvSpPr/>
              <p:nvPr/>
            </p:nvSpPr>
            <p:spPr>
              <a:xfrm>
                <a:off x="1805225" y="3274975"/>
                <a:ext cx="4175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786" extrusionOk="0">
                    <a:moveTo>
                      <a:pt x="101" y="0"/>
                    </a:moveTo>
                    <a:cubicBezTo>
                      <a:pt x="50" y="0"/>
                      <a:pt x="1" y="33"/>
                      <a:pt x="3" y="101"/>
                    </a:cubicBezTo>
                    <a:cubicBezTo>
                      <a:pt x="13" y="320"/>
                      <a:pt x="154" y="493"/>
                      <a:pt x="377" y="534"/>
                    </a:cubicBezTo>
                    <a:cubicBezTo>
                      <a:pt x="413" y="541"/>
                      <a:pt x="450" y="544"/>
                      <a:pt x="487" y="544"/>
                    </a:cubicBezTo>
                    <a:cubicBezTo>
                      <a:pt x="593" y="544"/>
                      <a:pt x="699" y="518"/>
                      <a:pt x="796" y="484"/>
                    </a:cubicBezTo>
                    <a:cubicBezTo>
                      <a:pt x="899" y="447"/>
                      <a:pt x="1009" y="378"/>
                      <a:pt x="1122" y="378"/>
                    </a:cubicBezTo>
                    <a:cubicBezTo>
                      <a:pt x="1176" y="378"/>
                      <a:pt x="1230" y="393"/>
                      <a:pt x="1284" y="434"/>
                    </a:cubicBezTo>
                    <a:cubicBezTo>
                      <a:pt x="1370" y="498"/>
                      <a:pt x="1416" y="635"/>
                      <a:pt x="1458" y="730"/>
                    </a:cubicBezTo>
                    <a:cubicBezTo>
                      <a:pt x="1474" y="769"/>
                      <a:pt x="1502" y="785"/>
                      <a:pt x="1532" y="785"/>
                    </a:cubicBezTo>
                    <a:cubicBezTo>
                      <a:pt x="1597" y="785"/>
                      <a:pt x="1670" y="710"/>
                      <a:pt x="1635" y="626"/>
                    </a:cubicBezTo>
                    <a:cubicBezTo>
                      <a:pt x="1553" y="434"/>
                      <a:pt x="1444" y="220"/>
                      <a:pt x="1221" y="174"/>
                    </a:cubicBezTo>
                    <a:cubicBezTo>
                      <a:pt x="1207" y="171"/>
                      <a:pt x="1192" y="170"/>
                      <a:pt x="1176" y="170"/>
                    </a:cubicBezTo>
                    <a:cubicBezTo>
                      <a:pt x="1002" y="170"/>
                      <a:pt x="670" y="327"/>
                      <a:pt x="444" y="327"/>
                    </a:cubicBezTo>
                    <a:cubicBezTo>
                      <a:pt x="312" y="327"/>
                      <a:pt x="215" y="273"/>
                      <a:pt x="209" y="101"/>
                    </a:cubicBezTo>
                    <a:cubicBezTo>
                      <a:pt x="207" y="35"/>
                      <a:pt x="153" y="0"/>
                      <a:pt x="101" y="0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3275;p49">
                <a:extLst>
                  <a:ext uri="{FF2B5EF4-FFF2-40B4-BE49-F238E27FC236}">
                    <a16:creationId xmlns:a16="http://schemas.microsoft.com/office/drawing/2014/main" id="{6E01DA01-6888-4600-BAF7-74EEEAF6AF75}"/>
                  </a:ext>
                </a:extLst>
              </p:cNvPr>
              <p:cNvSpPr/>
              <p:nvPr/>
            </p:nvSpPr>
            <p:spPr>
              <a:xfrm>
                <a:off x="1852250" y="3281250"/>
                <a:ext cx="456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824" h="1259" extrusionOk="0">
                    <a:moveTo>
                      <a:pt x="1696" y="1"/>
                    </a:moveTo>
                    <a:cubicBezTo>
                      <a:pt x="1694" y="1"/>
                      <a:pt x="1693" y="1"/>
                      <a:pt x="1691" y="1"/>
                    </a:cubicBezTo>
                    <a:cubicBezTo>
                      <a:pt x="1427" y="10"/>
                      <a:pt x="1231" y="129"/>
                      <a:pt x="1108" y="361"/>
                    </a:cubicBezTo>
                    <a:cubicBezTo>
                      <a:pt x="1035" y="497"/>
                      <a:pt x="1008" y="661"/>
                      <a:pt x="921" y="794"/>
                    </a:cubicBezTo>
                    <a:cubicBezTo>
                      <a:pt x="782" y="1005"/>
                      <a:pt x="556" y="1053"/>
                      <a:pt x="326" y="1053"/>
                    </a:cubicBezTo>
                    <a:cubicBezTo>
                      <a:pt x="263" y="1053"/>
                      <a:pt x="199" y="1049"/>
                      <a:pt x="137" y="1044"/>
                    </a:cubicBezTo>
                    <a:cubicBezTo>
                      <a:pt x="133" y="1044"/>
                      <a:pt x="129" y="1044"/>
                      <a:pt x="125" y="1044"/>
                    </a:cubicBezTo>
                    <a:cubicBezTo>
                      <a:pt x="1" y="1044"/>
                      <a:pt x="9" y="1240"/>
                      <a:pt x="137" y="1250"/>
                    </a:cubicBezTo>
                    <a:cubicBezTo>
                      <a:pt x="201" y="1255"/>
                      <a:pt x="267" y="1258"/>
                      <a:pt x="333" y="1258"/>
                    </a:cubicBezTo>
                    <a:cubicBezTo>
                      <a:pt x="562" y="1258"/>
                      <a:pt x="794" y="1217"/>
                      <a:pt x="972" y="1059"/>
                    </a:cubicBezTo>
                    <a:cubicBezTo>
                      <a:pt x="1263" y="794"/>
                      <a:pt x="1203" y="224"/>
                      <a:pt x="1691" y="205"/>
                    </a:cubicBezTo>
                    <a:cubicBezTo>
                      <a:pt x="1822" y="201"/>
                      <a:pt x="1824" y="1"/>
                      <a:pt x="1696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3276;p49">
                <a:extLst>
                  <a:ext uri="{FF2B5EF4-FFF2-40B4-BE49-F238E27FC236}">
                    <a16:creationId xmlns:a16="http://schemas.microsoft.com/office/drawing/2014/main" id="{E9DD145C-3CBB-4438-877D-0A6E53FB5763}"/>
                  </a:ext>
                </a:extLst>
              </p:cNvPr>
              <p:cNvSpPr/>
              <p:nvPr/>
            </p:nvSpPr>
            <p:spPr>
              <a:xfrm>
                <a:off x="1817475" y="2916325"/>
                <a:ext cx="60775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5726" extrusionOk="0">
                    <a:moveTo>
                      <a:pt x="1340" y="1"/>
                    </a:moveTo>
                    <a:cubicBezTo>
                      <a:pt x="448" y="1"/>
                      <a:pt x="325" y="1107"/>
                      <a:pt x="325" y="1107"/>
                    </a:cubicBezTo>
                    <a:lnTo>
                      <a:pt x="1" y="5373"/>
                    </a:lnTo>
                    <a:cubicBezTo>
                      <a:pt x="1" y="5373"/>
                      <a:pt x="425" y="5726"/>
                      <a:pt x="1009" y="5726"/>
                    </a:cubicBezTo>
                    <a:cubicBezTo>
                      <a:pt x="1085" y="5726"/>
                      <a:pt x="1164" y="5720"/>
                      <a:pt x="1246" y="5706"/>
                    </a:cubicBezTo>
                    <a:cubicBezTo>
                      <a:pt x="1947" y="5592"/>
                      <a:pt x="2430" y="5090"/>
                      <a:pt x="2430" y="5090"/>
                    </a:cubicBezTo>
                    <a:lnTo>
                      <a:pt x="1652" y="41"/>
                    </a:lnTo>
                    <a:cubicBezTo>
                      <a:pt x="1539" y="13"/>
                      <a:pt x="1435" y="1"/>
                      <a:pt x="1340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3277;p49">
                <a:extLst>
                  <a:ext uri="{FF2B5EF4-FFF2-40B4-BE49-F238E27FC236}">
                    <a16:creationId xmlns:a16="http://schemas.microsoft.com/office/drawing/2014/main" id="{4049121D-3869-4D70-A085-5321AD382B44}"/>
                  </a:ext>
                </a:extLst>
              </p:cNvPr>
              <p:cNvSpPr/>
              <p:nvPr/>
            </p:nvSpPr>
            <p:spPr>
              <a:xfrm>
                <a:off x="1823750" y="2914425"/>
                <a:ext cx="321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108" extrusionOk="0">
                    <a:moveTo>
                      <a:pt x="843" y="1"/>
                    </a:moveTo>
                    <a:cubicBezTo>
                      <a:pt x="808" y="1"/>
                      <a:pt x="771" y="3"/>
                      <a:pt x="730" y="7"/>
                    </a:cubicBezTo>
                    <a:cubicBezTo>
                      <a:pt x="165" y="71"/>
                      <a:pt x="61" y="973"/>
                      <a:pt x="61" y="973"/>
                    </a:cubicBezTo>
                    <a:lnTo>
                      <a:pt x="0" y="2108"/>
                    </a:lnTo>
                    <a:cubicBezTo>
                      <a:pt x="516" y="1998"/>
                      <a:pt x="1254" y="358"/>
                      <a:pt x="1254" y="358"/>
                    </a:cubicBezTo>
                    <a:cubicBezTo>
                      <a:pt x="1254" y="358"/>
                      <a:pt x="1286" y="1"/>
                      <a:pt x="843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3278;p49">
                <a:extLst>
                  <a:ext uri="{FF2B5EF4-FFF2-40B4-BE49-F238E27FC236}">
                    <a16:creationId xmlns:a16="http://schemas.microsoft.com/office/drawing/2014/main" id="{B253EBB3-D48F-4590-8388-D1D424590FC9}"/>
                  </a:ext>
                </a:extLst>
              </p:cNvPr>
              <p:cNvSpPr/>
              <p:nvPr/>
            </p:nvSpPr>
            <p:spPr>
              <a:xfrm>
                <a:off x="1799700" y="2933950"/>
                <a:ext cx="255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1524" extrusionOk="0">
                    <a:moveTo>
                      <a:pt x="156" y="1"/>
                    </a:moveTo>
                    <a:lnTo>
                      <a:pt x="1" y="1524"/>
                    </a:lnTo>
                    <a:lnTo>
                      <a:pt x="1" y="1524"/>
                    </a:lnTo>
                    <a:lnTo>
                      <a:pt x="954" y="1455"/>
                    </a:lnTo>
                    <a:lnTo>
                      <a:pt x="1023" y="142"/>
                    </a:lnTo>
                    <a:lnTo>
                      <a:pt x="156" y="1"/>
                    </a:lnTo>
                    <a:close/>
                  </a:path>
                </a:pathLst>
              </a:custGeom>
              <a:solidFill>
                <a:srgbClr val="491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3279;p49">
                <a:extLst>
                  <a:ext uri="{FF2B5EF4-FFF2-40B4-BE49-F238E27FC236}">
                    <a16:creationId xmlns:a16="http://schemas.microsoft.com/office/drawing/2014/main" id="{6D739365-CE98-4FC5-9E3F-3FF5D25240EE}"/>
                  </a:ext>
                </a:extLst>
              </p:cNvPr>
              <p:cNvSpPr/>
              <p:nvPr/>
            </p:nvSpPr>
            <p:spPr>
              <a:xfrm>
                <a:off x="1765300" y="2830850"/>
                <a:ext cx="112050" cy="120625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4825" extrusionOk="0">
                    <a:moveTo>
                      <a:pt x="2282" y="1"/>
                    </a:moveTo>
                    <a:cubicBezTo>
                      <a:pt x="1913" y="1"/>
                      <a:pt x="1501" y="73"/>
                      <a:pt x="1099" y="178"/>
                    </a:cubicBezTo>
                    <a:cubicBezTo>
                      <a:pt x="1" y="465"/>
                      <a:pt x="174" y="2343"/>
                      <a:pt x="96" y="3200"/>
                    </a:cubicBezTo>
                    <a:cubicBezTo>
                      <a:pt x="20" y="4061"/>
                      <a:pt x="87" y="4653"/>
                      <a:pt x="543" y="4794"/>
                    </a:cubicBezTo>
                    <a:cubicBezTo>
                      <a:pt x="612" y="4815"/>
                      <a:pt x="700" y="4824"/>
                      <a:pt x="802" y="4824"/>
                    </a:cubicBezTo>
                    <a:cubicBezTo>
                      <a:pt x="1389" y="4824"/>
                      <a:pt x="2412" y="4526"/>
                      <a:pt x="2412" y="4526"/>
                    </a:cubicBezTo>
                    <a:cubicBezTo>
                      <a:pt x="3383" y="4211"/>
                      <a:pt x="3739" y="3460"/>
                      <a:pt x="3739" y="3460"/>
                    </a:cubicBezTo>
                    <a:cubicBezTo>
                      <a:pt x="3739" y="3460"/>
                      <a:pt x="3830" y="3551"/>
                      <a:pt x="3973" y="3551"/>
                    </a:cubicBezTo>
                    <a:cubicBezTo>
                      <a:pt x="4041" y="3551"/>
                      <a:pt x="4121" y="3531"/>
                      <a:pt x="4208" y="3469"/>
                    </a:cubicBezTo>
                    <a:cubicBezTo>
                      <a:pt x="4481" y="3277"/>
                      <a:pt x="4412" y="2452"/>
                      <a:pt x="4135" y="2288"/>
                    </a:cubicBezTo>
                    <a:cubicBezTo>
                      <a:pt x="4076" y="2254"/>
                      <a:pt x="4022" y="2241"/>
                      <a:pt x="3974" y="2241"/>
                    </a:cubicBezTo>
                    <a:cubicBezTo>
                      <a:pt x="3798" y="2241"/>
                      <a:pt x="3697" y="2421"/>
                      <a:pt x="3697" y="2421"/>
                    </a:cubicBezTo>
                    <a:cubicBezTo>
                      <a:pt x="3697" y="2421"/>
                      <a:pt x="3657" y="1919"/>
                      <a:pt x="3520" y="879"/>
                    </a:cubicBezTo>
                    <a:cubicBezTo>
                      <a:pt x="3433" y="222"/>
                      <a:pt x="2924" y="1"/>
                      <a:pt x="2282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3280;p49">
                <a:extLst>
                  <a:ext uri="{FF2B5EF4-FFF2-40B4-BE49-F238E27FC236}">
                    <a16:creationId xmlns:a16="http://schemas.microsoft.com/office/drawing/2014/main" id="{EB1D634A-ED2A-4891-9A24-77D5E67FF6FD}"/>
                  </a:ext>
                </a:extLst>
              </p:cNvPr>
              <p:cNvSpPr/>
              <p:nvPr/>
            </p:nvSpPr>
            <p:spPr>
              <a:xfrm>
                <a:off x="1811450" y="2876075"/>
                <a:ext cx="227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909" h="525" extrusionOk="0">
                    <a:moveTo>
                      <a:pt x="488" y="0"/>
                    </a:moveTo>
                    <a:cubicBezTo>
                      <a:pt x="95" y="0"/>
                      <a:pt x="0" y="488"/>
                      <a:pt x="0" y="488"/>
                    </a:cubicBezTo>
                    <a:cubicBezTo>
                      <a:pt x="88" y="514"/>
                      <a:pt x="176" y="525"/>
                      <a:pt x="260" y="525"/>
                    </a:cubicBezTo>
                    <a:cubicBezTo>
                      <a:pt x="617" y="525"/>
                      <a:pt x="908" y="333"/>
                      <a:pt x="908" y="333"/>
                    </a:cubicBezTo>
                    <a:cubicBezTo>
                      <a:pt x="908" y="333"/>
                      <a:pt x="898" y="14"/>
                      <a:pt x="498" y="0"/>
                    </a:cubicBezTo>
                    <a:cubicBezTo>
                      <a:pt x="494" y="0"/>
                      <a:pt x="491" y="0"/>
                      <a:pt x="4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3281;p49">
                <a:extLst>
                  <a:ext uri="{FF2B5EF4-FFF2-40B4-BE49-F238E27FC236}">
                    <a16:creationId xmlns:a16="http://schemas.microsoft.com/office/drawing/2014/main" id="{C527DD58-0DBA-43A5-B5DD-DEFD726AFE7B}"/>
                  </a:ext>
                </a:extLst>
              </p:cNvPr>
              <p:cNvSpPr/>
              <p:nvPr/>
            </p:nvSpPr>
            <p:spPr>
              <a:xfrm>
                <a:off x="1774875" y="2874275"/>
                <a:ext cx="159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639" h="561" extrusionOk="0">
                    <a:moveTo>
                      <a:pt x="226" y="1"/>
                    </a:moveTo>
                    <a:cubicBezTo>
                      <a:pt x="8" y="1"/>
                      <a:pt x="1" y="295"/>
                      <a:pt x="1" y="295"/>
                    </a:cubicBezTo>
                    <a:cubicBezTo>
                      <a:pt x="83" y="514"/>
                      <a:pt x="539" y="560"/>
                      <a:pt x="539" y="560"/>
                    </a:cubicBezTo>
                    <a:cubicBezTo>
                      <a:pt x="539" y="560"/>
                      <a:pt x="638" y="118"/>
                      <a:pt x="325" y="18"/>
                    </a:cubicBezTo>
                    <a:cubicBezTo>
                      <a:pt x="288" y="6"/>
                      <a:pt x="255" y="1"/>
                      <a:pt x="2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3282;p49">
                <a:extLst>
                  <a:ext uri="{FF2B5EF4-FFF2-40B4-BE49-F238E27FC236}">
                    <a16:creationId xmlns:a16="http://schemas.microsoft.com/office/drawing/2014/main" id="{F9FE8696-7A5B-48CB-9ACB-BFF54D9BEFA9}"/>
                  </a:ext>
                </a:extLst>
              </p:cNvPr>
              <p:cNvSpPr/>
              <p:nvPr/>
            </p:nvSpPr>
            <p:spPr>
              <a:xfrm>
                <a:off x="1811450" y="2875025"/>
                <a:ext cx="2325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531" extrusionOk="0">
                    <a:moveTo>
                      <a:pt x="500" y="0"/>
                    </a:moveTo>
                    <a:cubicBezTo>
                      <a:pt x="469" y="0"/>
                      <a:pt x="436" y="4"/>
                      <a:pt x="402" y="11"/>
                    </a:cubicBezTo>
                    <a:cubicBezTo>
                      <a:pt x="65" y="84"/>
                      <a:pt x="0" y="530"/>
                      <a:pt x="0" y="530"/>
                    </a:cubicBezTo>
                    <a:cubicBezTo>
                      <a:pt x="0" y="530"/>
                      <a:pt x="144" y="69"/>
                      <a:pt x="474" y="69"/>
                    </a:cubicBezTo>
                    <a:cubicBezTo>
                      <a:pt x="478" y="69"/>
                      <a:pt x="481" y="70"/>
                      <a:pt x="484" y="70"/>
                    </a:cubicBezTo>
                    <a:cubicBezTo>
                      <a:pt x="816" y="79"/>
                      <a:pt x="908" y="375"/>
                      <a:pt x="908" y="375"/>
                    </a:cubicBezTo>
                    <a:lnTo>
                      <a:pt x="926" y="380"/>
                    </a:lnTo>
                    <a:cubicBezTo>
                      <a:pt x="930" y="249"/>
                      <a:pt x="776" y="0"/>
                      <a:pt x="500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3283;p49">
                <a:extLst>
                  <a:ext uri="{FF2B5EF4-FFF2-40B4-BE49-F238E27FC236}">
                    <a16:creationId xmlns:a16="http://schemas.microsoft.com/office/drawing/2014/main" id="{F9C6B159-0111-4210-AC8B-6C7CD4B6EDD8}"/>
                  </a:ext>
                </a:extLst>
              </p:cNvPr>
              <p:cNvSpPr/>
              <p:nvPr/>
            </p:nvSpPr>
            <p:spPr>
              <a:xfrm>
                <a:off x="1774875" y="2873400"/>
                <a:ext cx="150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96" extrusionOk="0">
                    <a:moveTo>
                      <a:pt x="238" y="0"/>
                    </a:moveTo>
                    <a:cubicBezTo>
                      <a:pt x="5" y="0"/>
                      <a:pt x="1" y="330"/>
                      <a:pt x="1" y="330"/>
                    </a:cubicBezTo>
                    <a:cubicBezTo>
                      <a:pt x="1" y="330"/>
                      <a:pt x="65" y="44"/>
                      <a:pt x="230" y="44"/>
                    </a:cubicBezTo>
                    <a:cubicBezTo>
                      <a:pt x="266" y="44"/>
                      <a:pt x="306" y="57"/>
                      <a:pt x="352" y="90"/>
                    </a:cubicBezTo>
                    <a:cubicBezTo>
                      <a:pt x="602" y="276"/>
                      <a:pt x="539" y="595"/>
                      <a:pt x="539" y="595"/>
                    </a:cubicBezTo>
                    <a:cubicBezTo>
                      <a:pt x="598" y="427"/>
                      <a:pt x="598" y="76"/>
                      <a:pt x="302" y="8"/>
                    </a:cubicBezTo>
                    <a:cubicBezTo>
                      <a:pt x="279" y="3"/>
                      <a:pt x="258" y="0"/>
                      <a:pt x="238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3284;p49">
                <a:extLst>
                  <a:ext uri="{FF2B5EF4-FFF2-40B4-BE49-F238E27FC236}">
                    <a16:creationId xmlns:a16="http://schemas.microsoft.com/office/drawing/2014/main" id="{0C6172C8-1CD8-4FD1-9CFD-523260F67AD3}"/>
                  </a:ext>
                </a:extLst>
              </p:cNvPr>
              <p:cNvSpPr/>
              <p:nvPr/>
            </p:nvSpPr>
            <p:spPr>
              <a:xfrm>
                <a:off x="1818050" y="2876425"/>
                <a:ext cx="72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411" extrusionOk="0">
                    <a:moveTo>
                      <a:pt x="155" y="0"/>
                    </a:moveTo>
                    <a:cubicBezTo>
                      <a:pt x="84" y="0"/>
                      <a:pt x="19" y="85"/>
                      <a:pt x="10" y="196"/>
                    </a:cubicBezTo>
                    <a:cubicBezTo>
                      <a:pt x="1" y="306"/>
                      <a:pt x="56" y="401"/>
                      <a:pt x="129" y="411"/>
                    </a:cubicBezTo>
                    <a:cubicBezTo>
                      <a:pt x="131" y="411"/>
                      <a:pt x="132" y="411"/>
                      <a:pt x="134" y="411"/>
                    </a:cubicBezTo>
                    <a:cubicBezTo>
                      <a:pt x="204" y="411"/>
                      <a:pt x="270" y="326"/>
                      <a:pt x="279" y="215"/>
                    </a:cubicBezTo>
                    <a:cubicBezTo>
                      <a:pt x="289" y="105"/>
                      <a:pt x="234" y="9"/>
                      <a:pt x="161" y="0"/>
                    </a:cubicBezTo>
                    <a:cubicBezTo>
                      <a:pt x="159" y="0"/>
                      <a:pt x="157" y="0"/>
                      <a:pt x="155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3285;p49">
                <a:extLst>
                  <a:ext uri="{FF2B5EF4-FFF2-40B4-BE49-F238E27FC236}">
                    <a16:creationId xmlns:a16="http://schemas.microsoft.com/office/drawing/2014/main" id="{B550AE73-8724-4BCF-B638-D5FC22EBFE14}"/>
                  </a:ext>
                </a:extLst>
              </p:cNvPr>
              <p:cNvSpPr/>
              <p:nvPr/>
            </p:nvSpPr>
            <p:spPr>
              <a:xfrm>
                <a:off x="1779675" y="2875475"/>
                <a:ext cx="71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08" extrusionOk="0">
                    <a:moveTo>
                      <a:pt x="150" y="1"/>
                    </a:moveTo>
                    <a:cubicBezTo>
                      <a:pt x="80" y="1"/>
                      <a:pt x="18" y="84"/>
                      <a:pt x="9" y="193"/>
                    </a:cubicBezTo>
                    <a:cubicBezTo>
                      <a:pt x="0" y="308"/>
                      <a:pt x="55" y="403"/>
                      <a:pt x="128" y="407"/>
                    </a:cubicBezTo>
                    <a:cubicBezTo>
                      <a:pt x="130" y="407"/>
                      <a:pt x="132" y="407"/>
                      <a:pt x="133" y="407"/>
                    </a:cubicBezTo>
                    <a:cubicBezTo>
                      <a:pt x="204" y="407"/>
                      <a:pt x="270" y="322"/>
                      <a:pt x="278" y="216"/>
                    </a:cubicBezTo>
                    <a:cubicBezTo>
                      <a:pt x="287" y="102"/>
                      <a:pt x="232" y="7"/>
                      <a:pt x="160" y="1"/>
                    </a:cubicBezTo>
                    <a:cubicBezTo>
                      <a:pt x="156" y="1"/>
                      <a:pt x="153" y="1"/>
                      <a:pt x="150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3286;p49">
                <a:extLst>
                  <a:ext uri="{FF2B5EF4-FFF2-40B4-BE49-F238E27FC236}">
                    <a16:creationId xmlns:a16="http://schemas.microsoft.com/office/drawing/2014/main" id="{A4DC96E3-5BD9-4BF7-98BA-600DEC15095B}"/>
                  </a:ext>
                </a:extLst>
              </p:cNvPr>
              <p:cNvSpPr/>
              <p:nvPr/>
            </p:nvSpPr>
            <p:spPr>
              <a:xfrm>
                <a:off x="1787875" y="2882575"/>
                <a:ext cx="14150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46" extrusionOk="0">
                    <a:moveTo>
                      <a:pt x="465" y="1"/>
                    </a:moveTo>
                    <a:lnTo>
                      <a:pt x="465" y="1"/>
                    </a:lnTo>
                    <a:cubicBezTo>
                      <a:pt x="438" y="18"/>
                      <a:pt x="461" y="493"/>
                      <a:pt x="429" y="561"/>
                    </a:cubicBezTo>
                    <a:cubicBezTo>
                      <a:pt x="392" y="630"/>
                      <a:pt x="5" y="670"/>
                      <a:pt x="0" y="684"/>
                    </a:cubicBezTo>
                    <a:cubicBezTo>
                      <a:pt x="0" y="693"/>
                      <a:pt x="396" y="1035"/>
                      <a:pt x="442" y="1044"/>
                    </a:cubicBezTo>
                    <a:cubicBezTo>
                      <a:pt x="447" y="1045"/>
                      <a:pt x="451" y="1045"/>
                      <a:pt x="454" y="1045"/>
                    </a:cubicBezTo>
                    <a:cubicBezTo>
                      <a:pt x="486" y="1045"/>
                      <a:pt x="474" y="1012"/>
                      <a:pt x="474" y="1012"/>
                    </a:cubicBezTo>
                    <a:lnTo>
                      <a:pt x="78" y="693"/>
                    </a:lnTo>
                    <a:cubicBezTo>
                      <a:pt x="78" y="693"/>
                      <a:pt x="329" y="689"/>
                      <a:pt x="447" y="625"/>
                    </a:cubicBezTo>
                    <a:cubicBezTo>
                      <a:pt x="566" y="565"/>
                      <a:pt x="465" y="1"/>
                      <a:pt x="465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3287;p49">
                <a:extLst>
                  <a:ext uri="{FF2B5EF4-FFF2-40B4-BE49-F238E27FC236}">
                    <a16:creationId xmlns:a16="http://schemas.microsoft.com/office/drawing/2014/main" id="{6594F73E-98AC-4EEF-87D5-BEAAB8EAB096}"/>
                  </a:ext>
                </a:extLst>
              </p:cNvPr>
              <p:cNvSpPr/>
              <p:nvPr/>
            </p:nvSpPr>
            <p:spPr>
              <a:xfrm>
                <a:off x="1787525" y="2915700"/>
                <a:ext cx="23050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62" extrusionOk="0">
                    <a:moveTo>
                      <a:pt x="497" y="1"/>
                    </a:moveTo>
                    <a:cubicBezTo>
                      <a:pt x="363" y="1"/>
                      <a:pt x="198" y="17"/>
                      <a:pt x="0" y="66"/>
                    </a:cubicBezTo>
                    <a:cubicBezTo>
                      <a:pt x="0" y="66"/>
                      <a:pt x="120" y="261"/>
                      <a:pt x="404" y="261"/>
                    </a:cubicBezTo>
                    <a:cubicBezTo>
                      <a:pt x="439" y="261"/>
                      <a:pt x="476" y="258"/>
                      <a:pt x="515" y="252"/>
                    </a:cubicBezTo>
                    <a:cubicBezTo>
                      <a:pt x="875" y="193"/>
                      <a:pt x="921" y="75"/>
                      <a:pt x="921" y="75"/>
                    </a:cubicBezTo>
                    <a:cubicBezTo>
                      <a:pt x="921" y="75"/>
                      <a:pt x="780" y="1"/>
                      <a:pt x="497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3288;p49">
                <a:extLst>
                  <a:ext uri="{FF2B5EF4-FFF2-40B4-BE49-F238E27FC236}">
                    <a16:creationId xmlns:a16="http://schemas.microsoft.com/office/drawing/2014/main" id="{4302F8EC-254F-4AEB-A4D7-1384CD07A345}"/>
                  </a:ext>
                </a:extLst>
              </p:cNvPr>
              <p:cNvSpPr/>
              <p:nvPr/>
            </p:nvSpPr>
            <p:spPr>
              <a:xfrm>
                <a:off x="1789575" y="2918800"/>
                <a:ext cx="21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93" extrusionOk="0">
                    <a:moveTo>
                      <a:pt x="848" y="1"/>
                    </a:moveTo>
                    <a:cubicBezTo>
                      <a:pt x="848" y="1"/>
                      <a:pt x="671" y="146"/>
                      <a:pt x="438" y="161"/>
                    </a:cubicBezTo>
                    <a:cubicBezTo>
                      <a:pt x="431" y="161"/>
                      <a:pt x="424" y="161"/>
                      <a:pt x="417" y="161"/>
                    </a:cubicBezTo>
                    <a:cubicBezTo>
                      <a:pt x="197" y="161"/>
                      <a:pt x="0" y="33"/>
                      <a:pt x="0" y="33"/>
                    </a:cubicBezTo>
                    <a:lnTo>
                      <a:pt x="0" y="33"/>
                    </a:lnTo>
                    <a:cubicBezTo>
                      <a:pt x="0" y="33"/>
                      <a:pt x="28" y="279"/>
                      <a:pt x="383" y="292"/>
                    </a:cubicBezTo>
                    <a:cubicBezTo>
                      <a:pt x="391" y="292"/>
                      <a:pt x="399" y="292"/>
                      <a:pt x="407" y="292"/>
                    </a:cubicBezTo>
                    <a:cubicBezTo>
                      <a:pt x="749" y="292"/>
                      <a:pt x="848" y="1"/>
                      <a:pt x="848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3289;p49">
                <a:extLst>
                  <a:ext uri="{FF2B5EF4-FFF2-40B4-BE49-F238E27FC236}">
                    <a16:creationId xmlns:a16="http://schemas.microsoft.com/office/drawing/2014/main" id="{9F820E4F-6A15-4C7B-A458-2730390C8A0F}"/>
                  </a:ext>
                </a:extLst>
              </p:cNvPr>
              <p:cNvSpPr/>
              <p:nvPr/>
            </p:nvSpPr>
            <p:spPr>
              <a:xfrm>
                <a:off x="1782975" y="2911625"/>
                <a:ext cx="33525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451" extrusionOk="0">
                    <a:moveTo>
                      <a:pt x="1341" y="0"/>
                    </a:moveTo>
                    <a:cubicBezTo>
                      <a:pt x="1340" y="0"/>
                      <a:pt x="1094" y="374"/>
                      <a:pt x="693" y="397"/>
                    </a:cubicBezTo>
                    <a:cubicBezTo>
                      <a:pt x="681" y="398"/>
                      <a:pt x="668" y="398"/>
                      <a:pt x="656" y="398"/>
                    </a:cubicBezTo>
                    <a:cubicBezTo>
                      <a:pt x="274" y="398"/>
                      <a:pt x="1" y="60"/>
                      <a:pt x="1" y="59"/>
                    </a:cubicBezTo>
                    <a:lnTo>
                      <a:pt x="1" y="59"/>
                    </a:lnTo>
                    <a:cubicBezTo>
                      <a:pt x="1" y="60"/>
                      <a:pt x="235" y="451"/>
                      <a:pt x="638" y="451"/>
                    </a:cubicBezTo>
                    <a:cubicBezTo>
                      <a:pt x="659" y="451"/>
                      <a:pt x="680" y="450"/>
                      <a:pt x="702" y="448"/>
                    </a:cubicBezTo>
                    <a:cubicBezTo>
                      <a:pt x="1149" y="397"/>
                      <a:pt x="1331" y="51"/>
                      <a:pt x="1341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3290;p49">
                <a:extLst>
                  <a:ext uri="{FF2B5EF4-FFF2-40B4-BE49-F238E27FC236}">
                    <a16:creationId xmlns:a16="http://schemas.microsoft.com/office/drawing/2014/main" id="{EA27233C-CAEA-4AFE-A7AB-399B180A2068}"/>
                  </a:ext>
                </a:extLst>
              </p:cNvPr>
              <p:cNvSpPr/>
              <p:nvPr/>
            </p:nvSpPr>
            <p:spPr>
              <a:xfrm>
                <a:off x="1821475" y="2892000"/>
                <a:ext cx="12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55" extrusionOk="0">
                    <a:moveTo>
                      <a:pt x="240" y="1"/>
                    </a:moveTo>
                    <a:cubicBezTo>
                      <a:pt x="232" y="1"/>
                      <a:pt x="224" y="1"/>
                      <a:pt x="215" y="2"/>
                    </a:cubicBezTo>
                    <a:cubicBezTo>
                      <a:pt x="91" y="20"/>
                      <a:pt x="1" y="129"/>
                      <a:pt x="19" y="253"/>
                    </a:cubicBezTo>
                    <a:cubicBezTo>
                      <a:pt x="32" y="367"/>
                      <a:pt x="127" y="454"/>
                      <a:pt x="240" y="454"/>
                    </a:cubicBezTo>
                    <a:cubicBezTo>
                      <a:pt x="248" y="454"/>
                      <a:pt x="257" y="454"/>
                      <a:pt x="265" y="453"/>
                    </a:cubicBezTo>
                    <a:cubicBezTo>
                      <a:pt x="388" y="434"/>
                      <a:pt x="480" y="325"/>
                      <a:pt x="466" y="202"/>
                    </a:cubicBezTo>
                    <a:cubicBezTo>
                      <a:pt x="448" y="87"/>
                      <a:pt x="352" y="1"/>
                      <a:pt x="240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3291;p49">
                <a:extLst>
                  <a:ext uri="{FF2B5EF4-FFF2-40B4-BE49-F238E27FC236}">
                    <a16:creationId xmlns:a16="http://schemas.microsoft.com/office/drawing/2014/main" id="{C798A38F-EC90-4DB0-A6EF-F7B77C33EABA}"/>
                  </a:ext>
                </a:extLst>
              </p:cNvPr>
              <p:cNvSpPr/>
              <p:nvPr/>
            </p:nvSpPr>
            <p:spPr>
              <a:xfrm>
                <a:off x="1773525" y="2891525"/>
                <a:ext cx="11975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451" extrusionOk="0">
                    <a:moveTo>
                      <a:pt x="241" y="1"/>
                    </a:moveTo>
                    <a:cubicBezTo>
                      <a:pt x="232" y="1"/>
                      <a:pt x="223" y="1"/>
                      <a:pt x="214" y="2"/>
                    </a:cubicBezTo>
                    <a:cubicBezTo>
                      <a:pt x="91" y="16"/>
                      <a:pt x="0" y="125"/>
                      <a:pt x="19" y="253"/>
                    </a:cubicBezTo>
                    <a:cubicBezTo>
                      <a:pt x="31" y="368"/>
                      <a:pt x="126" y="450"/>
                      <a:pt x="238" y="450"/>
                    </a:cubicBezTo>
                    <a:cubicBezTo>
                      <a:pt x="247" y="450"/>
                      <a:pt x="256" y="450"/>
                      <a:pt x="265" y="449"/>
                    </a:cubicBezTo>
                    <a:cubicBezTo>
                      <a:pt x="387" y="436"/>
                      <a:pt x="478" y="322"/>
                      <a:pt x="465" y="198"/>
                    </a:cubicBezTo>
                    <a:cubicBezTo>
                      <a:pt x="452" y="85"/>
                      <a:pt x="353" y="1"/>
                      <a:pt x="241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3292;p49">
                <a:extLst>
                  <a:ext uri="{FF2B5EF4-FFF2-40B4-BE49-F238E27FC236}">
                    <a16:creationId xmlns:a16="http://schemas.microsoft.com/office/drawing/2014/main" id="{F23D27E8-4221-4B0E-8081-9DC91F3FAACC}"/>
                  </a:ext>
                </a:extLst>
              </p:cNvPr>
              <p:cNvSpPr/>
              <p:nvPr/>
            </p:nvSpPr>
            <p:spPr>
              <a:xfrm>
                <a:off x="1859550" y="2895400"/>
                <a:ext cx="960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384" h="828" extrusionOk="0">
                    <a:moveTo>
                      <a:pt x="197" y="0"/>
                    </a:moveTo>
                    <a:cubicBezTo>
                      <a:pt x="183" y="0"/>
                      <a:pt x="169" y="2"/>
                      <a:pt x="155" y="7"/>
                    </a:cubicBezTo>
                    <a:cubicBezTo>
                      <a:pt x="82" y="35"/>
                      <a:pt x="41" y="125"/>
                      <a:pt x="32" y="285"/>
                    </a:cubicBezTo>
                    <a:cubicBezTo>
                      <a:pt x="0" y="759"/>
                      <a:pt x="205" y="828"/>
                      <a:pt x="215" y="828"/>
                    </a:cubicBezTo>
                    <a:lnTo>
                      <a:pt x="232" y="763"/>
                    </a:lnTo>
                    <a:cubicBezTo>
                      <a:pt x="232" y="763"/>
                      <a:pt x="73" y="704"/>
                      <a:pt x="100" y="289"/>
                    </a:cubicBezTo>
                    <a:cubicBezTo>
                      <a:pt x="110" y="121"/>
                      <a:pt x="155" y="79"/>
                      <a:pt x="178" y="71"/>
                    </a:cubicBezTo>
                    <a:cubicBezTo>
                      <a:pt x="183" y="69"/>
                      <a:pt x="189" y="68"/>
                      <a:pt x="195" y="68"/>
                    </a:cubicBezTo>
                    <a:cubicBezTo>
                      <a:pt x="245" y="68"/>
                      <a:pt x="312" y="128"/>
                      <a:pt x="333" y="153"/>
                    </a:cubicBezTo>
                    <a:lnTo>
                      <a:pt x="383" y="102"/>
                    </a:lnTo>
                    <a:cubicBezTo>
                      <a:pt x="371" y="91"/>
                      <a:pt x="287" y="0"/>
                      <a:pt x="197" y="0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3293;p49">
                <a:extLst>
                  <a:ext uri="{FF2B5EF4-FFF2-40B4-BE49-F238E27FC236}">
                    <a16:creationId xmlns:a16="http://schemas.microsoft.com/office/drawing/2014/main" id="{112B08A3-DF9F-45D5-8B2C-181BDC0A2168}"/>
                  </a:ext>
                </a:extLst>
              </p:cNvPr>
              <p:cNvSpPr/>
              <p:nvPr/>
            </p:nvSpPr>
            <p:spPr>
              <a:xfrm>
                <a:off x="1773525" y="2863900"/>
                <a:ext cx="182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406" extrusionOk="0">
                    <a:moveTo>
                      <a:pt x="296" y="0"/>
                    </a:moveTo>
                    <a:cubicBezTo>
                      <a:pt x="75" y="0"/>
                      <a:pt x="0" y="218"/>
                      <a:pt x="0" y="218"/>
                    </a:cubicBezTo>
                    <a:cubicBezTo>
                      <a:pt x="105" y="112"/>
                      <a:pt x="204" y="72"/>
                      <a:pt x="294" y="72"/>
                    </a:cubicBezTo>
                    <a:cubicBezTo>
                      <a:pt x="553" y="72"/>
                      <a:pt x="730" y="405"/>
                      <a:pt x="730" y="405"/>
                    </a:cubicBezTo>
                    <a:cubicBezTo>
                      <a:pt x="730" y="405"/>
                      <a:pt x="724" y="114"/>
                      <a:pt x="410" y="18"/>
                    </a:cubicBezTo>
                    <a:cubicBezTo>
                      <a:pt x="369" y="6"/>
                      <a:pt x="331" y="0"/>
                      <a:pt x="296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3294;p49">
                <a:extLst>
                  <a:ext uri="{FF2B5EF4-FFF2-40B4-BE49-F238E27FC236}">
                    <a16:creationId xmlns:a16="http://schemas.microsoft.com/office/drawing/2014/main" id="{E76C71FF-7EBB-46EE-87AD-E2D3C98F6389}"/>
                  </a:ext>
                </a:extLst>
              </p:cNvPr>
              <p:cNvSpPr/>
              <p:nvPr/>
            </p:nvSpPr>
            <p:spPr>
              <a:xfrm>
                <a:off x="1810550" y="2866700"/>
                <a:ext cx="2827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304" extrusionOk="0">
                    <a:moveTo>
                      <a:pt x="567" y="1"/>
                    </a:moveTo>
                    <a:cubicBezTo>
                      <a:pt x="196" y="1"/>
                      <a:pt x="0" y="303"/>
                      <a:pt x="0" y="303"/>
                    </a:cubicBezTo>
                    <a:cubicBezTo>
                      <a:pt x="231" y="147"/>
                      <a:pt x="440" y="97"/>
                      <a:pt x="614" y="97"/>
                    </a:cubicBezTo>
                    <a:cubicBezTo>
                      <a:pt x="930" y="97"/>
                      <a:pt x="1130" y="262"/>
                      <a:pt x="1130" y="262"/>
                    </a:cubicBezTo>
                    <a:cubicBezTo>
                      <a:pt x="1130" y="262"/>
                      <a:pt x="1085" y="66"/>
                      <a:pt x="656" y="7"/>
                    </a:cubicBezTo>
                    <a:cubicBezTo>
                      <a:pt x="625" y="3"/>
                      <a:pt x="596" y="1"/>
                      <a:pt x="567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3295;p49">
                <a:extLst>
                  <a:ext uri="{FF2B5EF4-FFF2-40B4-BE49-F238E27FC236}">
                    <a16:creationId xmlns:a16="http://schemas.microsoft.com/office/drawing/2014/main" id="{095163E9-9628-49C3-9AC8-6B2E342E2775}"/>
                  </a:ext>
                </a:extLst>
              </p:cNvPr>
              <p:cNvSpPr/>
              <p:nvPr/>
            </p:nvSpPr>
            <p:spPr>
              <a:xfrm>
                <a:off x="1785925" y="2823825"/>
                <a:ext cx="116025" cy="140350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5614" extrusionOk="0">
                    <a:moveTo>
                      <a:pt x="2049" y="0"/>
                    </a:moveTo>
                    <a:cubicBezTo>
                      <a:pt x="1055" y="0"/>
                      <a:pt x="42" y="277"/>
                      <a:pt x="1" y="577"/>
                    </a:cubicBezTo>
                    <a:cubicBezTo>
                      <a:pt x="1" y="577"/>
                      <a:pt x="302" y="2405"/>
                      <a:pt x="2872" y="2702"/>
                    </a:cubicBezTo>
                    <a:lnTo>
                      <a:pt x="2672" y="5540"/>
                    </a:lnTo>
                    <a:lnTo>
                      <a:pt x="2977" y="5518"/>
                    </a:lnTo>
                    <a:lnTo>
                      <a:pt x="2973" y="2797"/>
                    </a:lnTo>
                    <a:cubicBezTo>
                      <a:pt x="2973" y="2797"/>
                      <a:pt x="3026" y="2638"/>
                      <a:pt x="3201" y="2638"/>
                    </a:cubicBezTo>
                    <a:cubicBezTo>
                      <a:pt x="3242" y="2638"/>
                      <a:pt x="3290" y="2647"/>
                      <a:pt x="3346" y="2669"/>
                    </a:cubicBezTo>
                    <a:cubicBezTo>
                      <a:pt x="3638" y="2784"/>
                      <a:pt x="3602" y="3571"/>
                      <a:pt x="3383" y="3750"/>
                    </a:cubicBezTo>
                    <a:cubicBezTo>
                      <a:pt x="3306" y="3813"/>
                      <a:pt x="3240" y="3834"/>
                      <a:pt x="3188" y="3834"/>
                    </a:cubicBezTo>
                    <a:cubicBezTo>
                      <a:pt x="3093" y="3834"/>
                      <a:pt x="3041" y="3768"/>
                      <a:pt x="3040" y="3768"/>
                    </a:cubicBezTo>
                    <a:lnTo>
                      <a:pt x="3040" y="3768"/>
                    </a:lnTo>
                    <a:lnTo>
                      <a:pt x="3200" y="5614"/>
                    </a:lnTo>
                    <a:lnTo>
                      <a:pt x="4641" y="5272"/>
                    </a:lnTo>
                    <a:cubicBezTo>
                      <a:pt x="4641" y="5272"/>
                      <a:pt x="4595" y="1307"/>
                      <a:pt x="3743" y="468"/>
                    </a:cubicBezTo>
                    <a:cubicBezTo>
                      <a:pt x="3399" y="129"/>
                      <a:pt x="2728" y="0"/>
                      <a:pt x="2049" y="0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3296;p49">
                <a:extLst>
                  <a:ext uri="{FF2B5EF4-FFF2-40B4-BE49-F238E27FC236}">
                    <a16:creationId xmlns:a16="http://schemas.microsoft.com/office/drawing/2014/main" id="{8DE1DAF0-A757-443A-A18B-E8D9199284D7}"/>
                  </a:ext>
                </a:extLst>
              </p:cNvPr>
              <p:cNvSpPr/>
              <p:nvPr/>
            </p:nvSpPr>
            <p:spPr>
              <a:xfrm>
                <a:off x="1795850" y="2830050"/>
                <a:ext cx="9630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272" extrusionOk="0">
                    <a:moveTo>
                      <a:pt x="23" y="0"/>
                    </a:moveTo>
                    <a:lnTo>
                      <a:pt x="1" y="28"/>
                    </a:lnTo>
                    <a:cubicBezTo>
                      <a:pt x="962" y="926"/>
                      <a:pt x="3819" y="1267"/>
                      <a:pt x="3847" y="1271"/>
                    </a:cubicBezTo>
                    <a:lnTo>
                      <a:pt x="3851" y="1235"/>
                    </a:lnTo>
                    <a:cubicBezTo>
                      <a:pt x="3824" y="1231"/>
                      <a:pt x="980" y="894"/>
                      <a:pt x="23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3297;p49">
                <a:extLst>
                  <a:ext uri="{FF2B5EF4-FFF2-40B4-BE49-F238E27FC236}">
                    <a16:creationId xmlns:a16="http://schemas.microsoft.com/office/drawing/2014/main" id="{595997B9-1B70-4595-9849-CB08ABB7CB5B}"/>
                  </a:ext>
                </a:extLst>
              </p:cNvPr>
              <p:cNvSpPr/>
              <p:nvPr/>
            </p:nvSpPr>
            <p:spPr>
              <a:xfrm>
                <a:off x="1789350" y="2833350"/>
                <a:ext cx="106350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1924" extrusionOk="0">
                    <a:moveTo>
                      <a:pt x="32" y="1"/>
                    </a:moveTo>
                    <a:lnTo>
                      <a:pt x="0" y="18"/>
                    </a:lnTo>
                    <a:cubicBezTo>
                      <a:pt x="5" y="24"/>
                      <a:pt x="306" y="561"/>
                      <a:pt x="981" y="1057"/>
                    </a:cubicBezTo>
                    <a:cubicBezTo>
                      <a:pt x="1532" y="1468"/>
                      <a:pt x="2443" y="1924"/>
                      <a:pt x="3756" y="1924"/>
                    </a:cubicBezTo>
                    <a:cubicBezTo>
                      <a:pt x="3915" y="1924"/>
                      <a:pt x="4079" y="1919"/>
                      <a:pt x="4253" y="1905"/>
                    </a:cubicBezTo>
                    <a:lnTo>
                      <a:pt x="4248" y="1869"/>
                    </a:lnTo>
                    <a:cubicBezTo>
                      <a:pt x="4078" y="1883"/>
                      <a:pt x="3913" y="1890"/>
                      <a:pt x="3755" y="1890"/>
                    </a:cubicBezTo>
                    <a:cubicBezTo>
                      <a:pt x="2455" y="1890"/>
                      <a:pt x="1551" y="1437"/>
                      <a:pt x="1003" y="1030"/>
                    </a:cubicBezTo>
                    <a:cubicBezTo>
                      <a:pt x="333" y="538"/>
                      <a:pt x="32" y="5"/>
                      <a:pt x="32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3298;p49">
                <a:extLst>
                  <a:ext uri="{FF2B5EF4-FFF2-40B4-BE49-F238E27FC236}">
                    <a16:creationId xmlns:a16="http://schemas.microsoft.com/office/drawing/2014/main" id="{238B6542-648A-49FC-A38A-1252C6AA592C}"/>
                  </a:ext>
                </a:extLst>
              </p:cNvPr>
              <p:cNvSpPr/>
              <p:nvPr/>
            </p:nvSpPr>
            <p:spPr>
              <a:xfrm>
                <a:off x="1873425" y="2895675"/>
                <a:ext cx="17250" cy="6282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513" extrusionOk="0">
                    <a:moveTo>
                      <a:pt x="28" y="1"/>
                    </a:moveTo>
                    <a:lnTo>
                      <a:pt x="1" y="28"/>
                    </a:lnTo>
                    <a:cubicBezTo>
                      <a:pt x="5" y="28"/>
                      <a:pt x="402" y="406"/>
                      <a:pt x="516" y="1381"/>
                    </a:cubicBezTo>
                    <a:cubicBezTo>
                      <a:pt x="634" y="2361"/>
                      <a:pt x="657" y="2508"/>
                      <a:pt x="657" y="2512"/>
                    </a:cubicBezTo>
                    <a:lnTo>
                      <a:pt x="689" y="2502"/>
                    </a:lnTo>
                    <a:cubicBezTo>
                      <a:pt x="689" y="2502"/>
                      <a:pt x="666" y="2357"/>
                      <a:pt x="552" y="1377"/>
                    </a:cubicBezTo>
                    <a:cubicBezTo>
                      <a:pt x="434" y="388"/>
                      <a:pt x="43" y="14"/>
                      <a:pt x="28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3299;p49">
                <a:extLst>
                  <a:ext uri="{FF2B5EF4-FFF2-40B4-BE49-F238E27FC236}">
                    <a16:creationId xmlns:a16="http://schemas.microsoft.com/office/drawing/2014/main" id="{5130DFF7-01FB-4CEE-A91D-9B82BE05D0E2}"/>
                  </a:ext>
                </a:extLst>
              </p:cNvPr>
              <p:cNvSpPr/>
              <p:nvPr/>
            </p:nvSpPr>
            <p:spPr>
              <a:xfrm>
                <a:off x="1868750" y="2918450"/>
                <a:ext cx="6975" cy="4357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743" extrusionOk="0">
                    <a:moveTo>
                      <a:pt x="33" y="1"/>
                    </a:moveTo>
                    <a:lnTo>
                      <a:pt x="1" y="5"/>
                    </a:lnTo>
                    <a:lnTo>
                      <a:pt x="247" y="1742"/>
                    </a:lnTo>
                    <a:lnTo>
                      <a:pt x="279" y="1738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3300;p49">
                <a:extLst>
                  <a:ext uri="{FF2B5EF4-FFF2-40B4-BE49-F238E27FC236}">
                    <a16:creationId xmlns:a16="http://schemas.microsoft.com/office/drawing/2014/main" id="{52B90A97-9A29-4FB2-9C8C-1CAB2C901D49}"/>
                  </a:ext>
                </a:extLst>
              </p:cNvPr>
              <p:cNvSpPr/>
              <p:nvPr/>
            </p:nvSpPr>
            <p:spPr>
              <a:xfrm>
                <a:off x="1745700" y="3306550"/>
                <a:ext cx="268925" cy="242025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9681" extrusionOk="0">
                    <a:moveTo>
                      <a:pt x="7052" y="1"/>
                    </a:moveTo>
                    <a:lnTo>
                      <a:pt x="2247" y="347"/>
                    </a:lnTo>
                    <a:cubicBezTo>
                      <a:pt x="2247" y="347"/>
                      <a:pt x="1505" y="1359"/>
                      <a:pt x="1191" y="3137"/>
                    </a:cubicBezTo>
                    <a:cubicBezTo>
                      <a:pt x="840" y="5078"/>
                      <a:pt x="1" y="6892"/>
                      <a:pt x="2840" y="8979"/>
                    </a:cubicBezTo>
                    <a:cubicBezTo>
                      <a:pt x="3502" y="9466"/>
                      <a:pt x="4390" y="9680"/>
                      <a:pt x="5324" y="9680"/>
                    </a:cubicBezTo>
                    <a:cubicBezTo>
                      <a:pt x="7872" y="9680"/>
                      <a:pt x="10756" y="8081"/>
                      <a:pt x="10270" y="6040"/>
                    </a:cubicBezTo>
                    <a:cubicBezTo>
                      <a:pt x="9604" y="3250"/>
                      <a:pt x="7052" y="1"/>
                      <a:pt x="7052" y="1"/>
                    </a:cubicBezTo>
                    <a:close/>
                  </a:path>
                </a:pathLst>
              </a:custGeom>
              <a:solidFill>
                <a:srgbClr val="581D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3301;p49">
                <a:extLst>
                  <a:ext uri="{FF2B5EF4-FFF2-40B4-BE49-F238E27FC236}">
                    <a16:creationId xmlns:a16="http://schemas.microsoft.com/office/drawing/2014/main" id="{458A3528-3DD2-4344-81AF-C951BEB0283D}"/>
                  </a:ext>
                </a:extLst>
              </p:cNvPr>
              <p:cNvSpPr/>
              <p:nvPr/>
            </p:nvSpPr>
            <p:spPr>
              <a:xfrm>
                <a:off x="1889150" y="3322950"/>
                <a:ext cx="640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2563" h="1310" extrusionOk="0">
                    <a:moveTo>
                      <a:pt x="70" y="1"/>
                    </a:moveTo>
                    <a:lnTo>
                      <a:pt x="1" y="10"/>
                    </a:lnTo>
                    <a:cubicBezTo>
                      <a:pt x="1" y="28"/>
                      <a:pt x="70" y="479"/>
                      <a:pt x="890" y="1026"/>
                    </a:cubicBezTo>
                    <a:cubicBezTo>
                      <a:pt x="1218" y="1245"/>
                      <a:pt x="1541" y="1309"/>
                      <a:pt x="1820" y="1309"/>
                    </a:cubicBezTo>
                    <a:cubicBezTo>
                      <a:pt x="2248" y="1309"/>
                      <a:pt x="2558" y="1154"/>
                      <a:pt x="2563" y="1154"/>
                    </a:cubicBezTo>
                    <a:lnTo>
                      <a:pt x="2531" y="1090"/>
                    </a:lnTo>
                    <a:cubicBezTo>
                      <a:pt x="2528" y="1093"/>
                      <a:pt x="2231" y="1241"/>
                      <a:pt x="1821" y="1241"/>
                    </a:cubicBezTo>
                    <a:cubicBezTo>
                      <a:pt x="1554" y="1241"/>
                      <a:pt x="1239" y="1178"/>
                      <a:pt x="926" y="971"/>
                    </a:cubicBezTo>
                    <a:cubicBezTo>
                      <a:pt x="138" y="443"/>
                      <a:pt x="70" y="5"/>
                      <a:pt x="70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3302;p49">
                <a:extLst>
                  <a:ext uri="{FF2B5EF4-FFF2-40B4-BE49-F238E27FC236}">
                    <a16:creationId xmlns:a16="http://schemas.microsoft.com/office/drawing/2014/main" id="{8DE66B52-B806-4A7F-BEF2-49896EA4F6BD}"/>
                  </a:ext>
                </a:extLst>
              </p:cNvPr>
              <p:cNvSpPr/>
              <p:nvPr/>
            </p:nvSpPr>
            <p:spPr>
              <a:xfrm>
                <a:off x="1790500" y="3319175"/>
                <a:ext cx="1415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661" h="481" extrusionOk="0">
                    <a:moveTo>
                      <a:pt x="5657" y="1"/>
                    </a:moveTo>
                    <a:lnTo>
                      <a:pt x="0" y="407"/>
                    </a:lnTo>
                    <a:lnTo>
                      <a:pt x="5" y="480"/>
                    </a:lnTo>
                    <a:lnTo>
                      <a:pt x="5661" y="70"/>
                    </a:lnTo>
                    <a:lnTo>
                      <a:pt x="5657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3303;p49">
                <a:extLst>
                  <a:ext uri="{FF2B5EF4-FFF2-40B4-BE49-F238E27FC236}">
                    <a16:creationId xmlns:a16="http://schemas.microsoft.com/office/drawing/2014/main" id="{876A80F2-028A-4803-B709-1E5A07CD6241}"/>
                  </a:ext>
                </a:extLst>
              </p:cNvPr>
              <p:cNvSpPr/>
              <p:nvPr/>
            </p:nvSpPr>
            <p:spPr>
              <a:xfrm>
                <a:off x="1836200" y="3324550"/>
                <a:ext cx="390700" cy="309075"/>
              </a:xfrm>
              <a:custGeom>
                <a:avLst/>
                <a:gdLst/>
                <a:ahLst/>
                <a:cxnLst/>
                <a:rect l="l" t="t" r="r" b="b"/>
                <a:pathLst>
                  <a:path w="15628" h="12363" extrusionOk="0">
                    <a:moveTo>
                      <a:pt x="3596" y="0"/>
                    </a:moveTo>
                    <a:cubicBezTo>
                      <a:pt x="642" y="465"/>
                      <a:pt x="0" y="2630"/>
                      <a:pt x="619" y="3801"/>
                    </a:cubicBezTo>
                    <a:cubicBezTo>
                      <a:pt x="1235" y="4977"/>
                      <a:pt x="10167" y="10848"/>
                      <a:pt x="12060" y="11786"/>
                    </a:cubicBezTo>
                    <a:cubicBezTo>
                      <a:pt x="12829" y="12170"/>
                      <a:pt x="13449" y="12363"/>
                      <a:pt x="13938" y="12363"/>
                    </a:cubicBezTo>
                    <a:cubicBezTo>
                      <a:pt x="14651" y="12363"/>
                      <a:pt x="15083" y="11953"/>
                      <a:pt x="15287" y="11130"/>
                    </a:cubicBezTo>
                    <a:cubicBezTo>
                      <a:pt x="15628" y="9745"/>
                      <a:pt x="12538" y="7908"/>
                      <a:pt x="9029" y="4321"/>
                    </a:cubicBezTo>
                    <a:cubicBezTo>
                      <a:pt x="5519" y="734"/>
                      <a:pt x="3596" y="0"/>
                      <a:pt x="3596" y="0"/>
                    </a:cubicBezTo>
                    <a:close/>
                  </a:path>
                </a:pathLst>
              </a:custGeom>
              <a:solidFill>
                <a:srgbClr val="581D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3304;p49">
                <a:extLst>
                  <a:ext uri="{FF2B5EF4-FFF2-40B4-BE49-F238E27FC236}">
                    <a16:creationId xmlns:a16="http://schemas.microsoft.com/office/drawing/2014/main" id="{FFDF7014-32ED-48C2-92CB-4370A3BFC4B2}"/>
                  </a:ext>
                </a:extLst>
              </p:cNvPr>
              <p:cNvSpPr/>
              <p:nvPr/>
            </p:nvSpPr>
            <p:spPr>
              <a:xfrm>
                <a:off x="1570925" y="3534325"/>
                <a:ext cx="183925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2731" extrusionOk="0">
                    <a:moveTo>
                      <a:pt x="7051" y="0"/>
                    </a:moveTo>
                    <a:cubicBezTo>
                      <a:pt x="4166" y="328"/>
                      <a:pt x="1732" y="730"/>
                      <a:pt x="1190" y="953"/>
                    </a:cubicBezTo>
                    <a:cubicBezTo>
                      <a:pt x="620" y="1190"/>
                      <a:pt x="1" y="2005"/>
                      <a:pt x="1281" y="2202"/>
                    </a:cubicBezTo>
                    <a:cubicBezTo>
                      <a:pt x="1696" y="2270"/>
                      <a:pt x="4171" y="2480"/>
                      <a:pt x="7357" y="2730"/>
                    </a:cubicBezTo>
                    <a:lnTo>
                      <a:pt x="7051" y="0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3305;p49">
                <a:extLst>
                  <a:ext uri="{FF2B5EF4-FFF2-40B4-BE49-F238E27FC236}">
                    <a16:creationId xmlns:a16="http://schemas.microsoft.com/office/drawing/2014/main" id="{E4BD34B1-7EE0-48EB-B80B-6307FB0E683D}"/>
                  </a:ext>
                </a:extLst>
              </p:cNvPr>
              <p:cNvSpPr/>
              <p:nvPr/>
            </p:nvSpPr>
            <p:spPr>
              <a:xfrm>
                <a:off x="1747175" y="3520975"/>
                <a:ext cx="489425" cy="111600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4464" extrusionOk="0">
                    <a:moveTo>
                      <a:pt x="7821" y="1"/>
                    </a:moveTo>
                    <a:cubicBezTo>
                      <a:pt x="5546" y="1"/>
                      <a:pt x="2593" y="237"/>
                      <a:pt x="1" y="534"/>
                    </a:cubicBezTo>
                    <a:lnTo>
                      <a:pt x="307" y="3264"/>
                    </a:lnTo>
                    <a:cubicBezTo>
                      <a:pt x="6755" y="3780"/>
                      <a:pt x="16138" y="4464"/>
                      <a:pt x="17380" y="4464"/>
                    </a:cubicBezTo>
                    <a:cubicBezTo>
                      <a:pt x="17400" y="4464"/>
                      <a:pt x="17418" y="4464"/>
                      <a:pt x="17434" y="4463"/>
                    </a:cubicBezTo>
                    <a:cubicBezTo>
                      <a:pt x="18902" y="4422"/>
                      <a:pt x="19576" y="1961"/>
                      <a:pt x="17266" y="1432"/>
                    </a:cubicBezTo>
                    <a:cubicBezTo>
                      <a:pt x="17266" y="1432"/>
                      <a:pt x="14039" y="570"/>
                      <a:pt x="9927" y="97"/>
                    </a:cubicBezTo>
                    <a:cubicBezTo>
                      <a:pt x="9340" y="30"/>
                      <a:pt x="8622" y="1"/>
                      <a:pt x="7821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3306;p49">
                <a:extLst>
                  <a:ext uri="{FF2B5EF4-FFF2-40B4-BE49-F238E27FC236}">
                    <a16:creationId xmlns:a16="http://schemas.microsoft.com/office/drawing/2014/main" id="{C95CBBB4-5260-4873-8CC0-F7DD683E4D54}"/>
                  </a:ext>
                </a:extLst>
              </p:cNvPr>
              <p:cNvSpPr/>
              <p:nvPr/>
            </p:nvSpPr>
            <p:spPr>
              <a:xfrm>
                <a:off x="1501300" y="3526000"/>
                <a:ext cx="59725" cy="2258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9034" extrusionOk="0">
                    <a:moveTo>
                      <a:pt x="1236" y="1"/>
                    </a:moveTo>
                    <a:lnTo>
                      <a:pt x="1" y="9034"/>
                    </a:lnTo>
                    <a:cubicBezTo>
                      <a:pt x="1" y="9034"/>
                      <a:pt x="123" y="9021"/>
                      <a:pt x="1186" y="8979"/>
                    </a:cubicBezTo>
                    <a:lnTo>
                      <a:pt x="2389" y="156"/>
                    </a:lnTo>
                    <a:lnTo>
                      <a:pt x="1236" y="1"/>
                    </a:ln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3307;p49">
                <a:extLst>
                  <a:ext uri="{FF2B5EF4-FFF2-40B4-BE49-F238E27FC236}">
                    <a16:creationId xmlns:a16="http://schemas.microsoft.com/office/drawing/2014/main" id="{8363EFD2-6F8C-4587-938E-FE4E3607B981}"/>
                  </a:ext>
                </a:extLst>
              </p:cNvPr>
              <p:cNvSpPr/>
              <p:nvPr/>
            </p:nvSpPr>
            <p:spPr>
              <a:xfrm>
                <a:off x="1530925" y="3529875"/>
                <a:ext cx="134700" cy="220600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8824" extrusionOk="0">
                    <a:moveTo>
                      <a:pt x="1204" y="1"/>
                    </a:moveTo>
                    <a:lnTo>
                      <a:pt x="1" y="8824"/>
                    </a:lnTo>
                    <a:lnTo>
                      <a:pt x="64" y="8824"/>
                    </a:lnTo>
                    <a:cubicBezTo>
                      <a:pt x="1191" y="8783"/>
                      <a:pt x="1842" y="5820"/>
                      <a:pt x="2270" y="4015"/>
                    </a:cubicBezTo>
                    <a:cubicBezTo>
                      <a:pt x="2527" y="2919"/>
                      <a:pt x="3507" y="2703"/>
                      <a:pt x="4239" y="2703"/>
                    </a:cubicBezTo>
                    <a:cubicBezTo>
                      <a:pt x="4715" y="2703"/>
                      <a:pt x="5087" y="2795"/>
                      <a:pt x="5087" y="2795"/>
                    </a:cubicBezTo>
                    <a:lnTo>
                      <a:pt x="5388" y="575"/>
                    </a:lnTo>
                    <a:lnTo>
                      <a:pt x="1204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3308;p49">
                <a:extLst>
                  <a:ext uri="{FF2B5EF4-FFF2-40B4-BE49-F238E27FC236}">
                    <a16:creationId xmlns:a16="http://schemas.microsoft.com/office/drawing/2014/main" id="{EB096888-9C21-44A5-BFD3-3E19C2F68C02}"/>
                  </a:ext>
                </a:extLst>
              </p:cNvPr>
              <p:cNvSpPr/>
              <p:nvPr/>
            </p:nvSpPr>
            <p:spPr>
              <a:xfrm>
                <a:off x="1546550" y="3632550"/>
                <a:ext cx="20750" cy="10405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4162" extrusionOk="0">
                    <a:moveTo>
                      <a:pt x="32" y="0"/>
                    </a:moveTo>
                    <a:lnTo>
                      <a:pt x="0" y="51"/>
                    </a:lnTo>
                    <a:cubicBezTo>
                      <a:pt x="9" y="55"/>
                      <a:pt x="770" y="515"/>
                      <a:pt x="679" y="1563"/>
                    </a:cubicBezTo>
                    <a:cubicBezTo>
                      <a:pt x="588" y="2634"/>
                      <a:pt x="328" y="4138"/>
                      <a:pt x="324" y="4153"/>
                    </a:cubicBezTo>
                    <a:lnTo>
                      <a:pt x="383" y="4161"/>
                    </a:lnTo>
                    <a:cubicBezTo>
                      <a:pt x="387" y="4147"/>
                      <a:pt x="648" y="2639"/>
                      <a:pt x="739" y="1572"/>
                    </a:cubicBezTo>
                    <a:cubicBezTo>
                      <a:pt x="829" y="483"/>
                      <a:pt x="41" y="5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3309;p49">
                <a:extLst>
                  <a:ext uri="{FF2B5EF4-FFF2-40B4-BE49-F238E27FC236}">
                    <a16:creationId xmlns:a16="http://schemas.microsoft.com/office/drawing/2014/main" id="{3AB0B86C-E1F4-4833-BFAA-4AFD17BCBDB5}"/>
                  </a:ext>
                </a:extLst>
              </p:cNvPr>
              <p:cNvSpPr/>
              <p:nvPr/>
            </p:nvSpPr>
            <p:spPr>
              <a:xfrm>
                <a:off x="1577300" y="3569650"/>
                <a:ext cx="8470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2763" extrusionOk="0">
                    <a:moveTo>
                      <a:pt x="2266" y="1"/>
                    </a:moveTo>
                    <a:cubicBezTo>
                      <a:pt x="1545" y="1"/>
                      <a:pt x="698" y="112"/>
                      <a:pt x="447" y="598"/>
                    </a:cubicBezTo>
                    <a:cubicBezTo>
                      <a:pt x="1" y="1463"/>
                      <a:pt x="306" y="2748"/>
                      <a:pt x="306" y="2762"/>
                    </a:cubicBezTo>
                    <a:lnTo>
                      <a:pt x="365" y="2748"/>
                    </a:lnTo>
                    <a:cubicBezTo>
                      <a:pt x="361" y="2735"/>
                      <a:pt x="60" y="1473"/>
                      <a:pt x="497" y="625"/>
                    </a:cubicBezTo>
                    <a:cubicBezTo>
                      <a:pt x="734" y="167"/>
                      <a:pt x="1561" y="63"/>
                      <a:pt x="2269" y="63"/>
                    </a:cubicBezTo>
                    <a:cubicBezTo>
                      <a:pt x="2859" y="63"/>
                      <a:pt x="3365" y="135"/>
                      <a:pt x="3377" y="137"/>
                    </a:cubicBezTo>
                    <a:lnTo>
                      <a:pt x="3387" y="78"/>
                    </a:lnTo>
                    <a:cubicBezTo>
                      <a:pt x="3341" y="72"/>
                      <a:pt x="2844" y="1"/>
                      <a:pt x="22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3310;p49">
                <a:extLst>
                  <a:ext uri="{FF2B5EF4-FFF2-40B4-BE49-F238E27FC236}">
                    <a16:creationId xmlns:a16="http://schemas.microsoft.com/office/drawing/2014/main" id="{4E032063-51C4-4A11-AF2D-5C43AB80FF03}"/>
                  </a:ext>
                </a:extLst>
              </p:cNvPr>
              <p:cNvSpPr/>
              <p:nvPr/>
            </p:nvSpPr>
            <p:spPr>
              <a:xfrm>
                <a:off x="1630050" y="3570775"/>
                <a:ext cx="2442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100" extrusionOk="0">
                    <a:moveTo>
                      <a:pt x="931" y="0"/>
                    </a:moveTo>
                    <a:lnTo>
                      <a:pt x="1" y="1058"/>
                    </a:lnTo>
                    <a:lnTo>
                      <a:pt x="47" y="1100"/>
                    </a:lnTo>
                    <a:lnTo>
                      <a:pt x="976" y="37"/>
                    </a:lnTo>
                    <a:lnTo>
                      <a:pt x="9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3311;p49">
                <a:extLst>
                  <a:ext uri="{FF2B5EF4-FFF2-40B4-BE49-F238E27FC236}">
                    <a16:creationId xmlns:a16="http://schemas.microsoft.com/office/drawing/2014/main" id="{B2C8C073-F3D3-4516-A6DE-BB325E5C77BF}"/>
                  </a:ext>
                </a:extLst>
              </p:cNvPr>
              <p:cNvSpPr/>
              <p:nvPr/>
            </p:nvSpPr>
            <p:spPr>
              <a:xfrm>
                <a:off x="1633700" y="3570225"/>
                <a:ext cx="11775" cy="27800"/>
              </a:xfrm>
              <a:custGeom>
                <a:avLst/>
                <a:gdLst/>
                <a:ahLst/>
                <a:cxnLst/>
                <a:rect l="l" t="t" r="r" b="b"/>
                <a:pathLst>
                  <a:path w="471" h="1112" extrusionOk="0">
                    <a:moveTo>
                      <a:pt x="55" y="0"/>
                    </a:moveTo>
                    <a:lnTo>
                      <a:pt x="0" y="18"/>
                    </a:lnTo>
                    <a:lnTo>
                      <a:pt x="416" y="1112"/>
                    </a:lnTo>
                    <a:lnTo>
                      <a:pt x="471" y="10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3312;p49">
                <a:extLst>
                  <a:ext uri="{FF2B5EF4-FFF2-40B4-BE49-F238E27FC236}">
                    <a16:creationId xmlns:a16="http://schemas.microsoft.com/office/drawing/2014/main" id="{125299FB-3694-4B36-A1BD-4778A3CAF276}"/>
                  </a:ext>
                </a:extLst>
              </p:cNvPr>
              <p:cNvSpPr/>
              <p:nvPr/>
            </p:nvSpPr>
            <p:spPr>
              <a:xfrm>
                <a:off x="1607725" y="3570325"/>
                <a:ext cx="18025" cy="33275"/>
              </a:xfrm>
              <a:custGeom>
                <a:avLst/>
                <a:gdLst/>
                <a:ahLst/>
                <a:cxnLst/>
                <a:rect l="l" t="t" r="r" b="b"/>
                <a:pathLst>
                  <a:path w="721" h="1331" extrusionOk="0">
                    <a:moveTo>
                      <a:pt x="671" y="1"/>
                    </a:moveTo>
                    <a:lnTo>
                      <a:pt x="0" y="1309"/>
                    </a:lnTo>
                    <a:lnTo>
                      <a:pt x="50" y="1331"/>
                    </a:lnTo>
                    <a:lnTo>
                      <a:pt x="721" y="28"/>
                    </a:lnTo>
                    <a:lnTo>
                      <a:pt x="6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3313;p49">
                <a:extLst>
                  <a:ext uri="{FF2B5EF4-FFF2-40B4-BE49-F238E27FC236}">
                    <a16:creationId xmlns:a16="http://schemas.microsoft.com/office/drawing/2014/main" id="{547A7643-9389-49A6-A1CF-B6AA0119EBCE}"/>
                  </a:ext>
                </a:extLst>
              </p:cNvPr>
              <p:cNvSpPr/>
              <p:nvPr/>
            </p:nvSpPr>
            <p:spPr>
              <a:xfrm>
                <a:off x="1607850" y="3572600"/>
                <a:ext cx="140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068" extrusionOk="0">
                    <a:moveTo>
                      <a:pt x="50" y="1"/>
                    </a:moveTo>
                    <a:lnTo>
                      <a:pt x="1" y="28"/>
                    </a:lnTo>
                    <a:lnTo>
                      <a:pt x="510" y="1067"/>
                    </a:lnTo>
                    <a:lnTo>
                      <a:pt x="561" y="1044"/>
                    </a:lnTo>
                    <a:lnTo>
                      <a:pt x="5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3314;p49">
                <a:extLst>
                  <a:ext uri="{FF2B5EF4-FFF2-40B4-BE49-F238E27FC236}">
                    <a16:creationId xmlns:a16="http://schemas.microsoft.com/office/drawing/2014/main" id="{2458F2CF-A792-4849-ABA9-02AAB7AE55DD}"/>
                  </a:ext>
                </a:extLst>
              </p:cNvPr>
              <p:cNvSpPr/>
              <p:nvPr/>
            </p:nvSpPr>
            <p:spPr>
              <a:xfrm>
                <a:off x="1918350" y="3073625"/>
                <a:ext cx="230650" cy="265650"/>
              </a:xfrm>
              <a:custGeom>
                <a:avLst/>
                <a:gdLst/>
                <a:ahLst/>
                <a:cxnLst/>
                <a:rect l="l" t="t" r="r" b="b"/>
                <a:pathLst>
                  <a:path w="9226" h="10626" extrusionOk="0">
                    <a:moveTo>
                      <a:pt x="1711" y="1"/>
                    </a:moveTo>
                    <a:cubicBezTo>
                      <a:pt x="1535" y="1"/>
                      <a:pt x="1349" y="30"/>
                      <a:pt x="1153" y="98"/>
                    </a:cubicBezTo>
                    <a:cubicBezTo>
                      <a:pt x="0" y="498"/>
                      <a:pt x="528" y="2098"/>
                      <a:pt x="775" y="2439"/>
                    </a:cubicBezTo>
                    <a:cubicBezTo>
                      <a:pt x="775" y="2439"/>
                      <a:pt x="5947" y="9650"/>
                      <a:pt x="7301" y="10430"/>
                    </a:cubicBezTo>
                    <a:cubicBezTo>
                      <a:pt x="7538" y="10566"/>
                      <a:pt x="7753" y="10626"/>
                      <a:pt x="7945" y="10626"/>
                    </a:cubicBezTo>
                    <a:cubicBezTo>
                      <a:pt x="8850" y="10626"/>
                      <a:pt x="9225" y="9295"/>
                      <a:pt x="8801" y="8415"/>
                    </a:cubicBezTo>
                    <a:cubicBezTo>
                      <a:pt x="8286" y="7344"/>
                      <a:pt x="3947" y="1269"/>
                      <a:pt x="3518" y="950"/>
                    </a:cubicBezTo>
                    <a:cubicBezTo>
                      <a:pt x="3163" y="685"/>
                      <a:pt x="2561" y="1"/>
                      <a:pt x="1711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3315;p49">
                <a:extLst>
                  <a:ext uri="{FF2B5EF4-FFF2-40B4-BE49-F238E27FC236}">
                    <a16:creationId xmlns:a16="http://schemas.microsoft.com/office/drawing/2014/main" id="{525E2C5A-B902-4601-98F0-DE312BD08427}"/>
                  </a:ext>
                </a:extLst>
              </p:cNvPr>
              <p:cNvSpPr/>
              <p:nvPr/>
            </p:nvSpPr>
            <p:spPr>
              <a:xfrm>
                <a:off x="1933500" y="3082375"/>
                <a:ext cx="108500" cy="9462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785" extrusionOk="0">
                    <a:moveTo>
                      <a:pt x="1829" y="1"/>
                    </a:moveTo>
                    <a:cubicBezTo>
                      <a:pt x="1724" y="1"/>
                      <a:pt x="1614" y="10"/>
                      <a:pt x="1500" y="30"/>
                    </a:cubicBezTo>
                    <a:cubicBezTo>
                      <a:pt x="101" y="271"/>
                      <a:pt x="0" y="1543"/>
                      <a:pt x="410" y="2254"/>
                    </a:cubicBezTo>
                    <a:cubicBezTo>
                      <a:pt x="816" y="2965"/>
                      <a:pt x="1605" y="3785"/>
                      <a:pt x="1605" y="3785"/>
                    </a:cubicBezTo>
                    <a:lnTo>
                      <a:pt x="4339" y="2418"/>
                    </a:lnTo>
                    <a:lnTo>
                      <a:pt x="3574" y="1142"/>
                    </a:lnTo>
                    <a:cubicBezTo>
                      <a:pt x="3574" y="1142"/>
                      <a:pt x="3005" y="1"/>
                      <a:pt x="1829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3316;p49">
                <a:extLst>
                  <a:ext uri="{FF2B5EF4-FFF2-40B4-BE49-F238E27FC236}">
                    <a16:creationId xmlns:a16="http://schemas.microsoft.com/office/drawing/2014/main" id="{D9641889-3363-4733-8A7A-1DBA67C7A3B3}"/>
                  </a:ext>
                </a:extLst>
              </p:cNvPr>
              <p:cNvSpPr/>
              <p:nvPr/>
            </p:nvSpPr>
            <p:spPr>
              <a:xfrm>
                <a:off x="1888375" y="3039575"/>
                <a:ext cx="131500" cy="181775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7271" extrusionOk="0">
                    <a:moveTo>
                      <a:pt x="2493" y="0"/>
                    </a:moveTo>
                    <a:cubicBezTo>
                      <a:pt x="2115" y="0"/>
                      <a:pt x="1675" y="109"/>
                      <a:pt x="1135" y="366"/>
                    </a:cubicBezTo>
                    <a:cubicBezTo>
                      <a:pt x="1135" y="366"/>
                      <a:pt x="0" y="1847"/>
                      <a:pt x="675" y="3178"/>
                    </a:cubicBezTo>
                    <a:cubicBezTo>
                      <a:pt x="1345" y="4508"/>
                      <a:pt x="3223" y="7270"/>
                      <a:pt x="3223" y="7270"/>
                    </a:cubicBezTo>
                    <a:lnTo>
                      <a:pt x="5259" y="2116"/>
                    </a:lnTo>
                    <a:cubicBezTo>
                      <a:pt x="5259" y="2116"/>
                      <a:pt x="4973" y="1582"/>
                      <a:pt x="4170" y="831"/>
                    </a:cubicBezTo>
                    <a:cubicBezTo>
                      <a:pt x="3653" y="350"/>
                      <a:pt x="3171" y="0"/>
                      <a:pt x="2493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3317;p49">
                <a:extLst>
                  <a:ext uri="{FF2B5EF4-FFF2-40B4-BE49-F238E27FC236}">
                    <a16:creationId xmlns:a16="http://schemas.microsoft.com/office/drawing/2014/main" id="{4B080685-3628-4131-90C2-201E2031C950}"/>
                  </a:ext>
                </a:extLst>
              </p:cNvPr>
              <p:cNvSpPr/>
              <p:nvPr/>
            </p:nvSpPr>
            <p:spPr>
              <a:xfrm>
                <a:off x="2075750" y="3262975"/>
                <a:ext cx="163950" cy="301775"/>
              </a:xfrm>
              <a:custGeom>
                <a:avLst/>
                <a:gdLst/>
                <a:ahLst/>
                <a:cxnLst/>
                <a:rect l="l" t="t" r="r" b="b"/>
                <a:pathLst>
                  <a:path w="6558" h="12071" extrusionOk="0">
                    <a:moveTo>
                      <a:pt x="1166" y="1"/>
                    </a:moveTo>
                    <a:cubicBezTo>
                      <a:pt x="247" y="1"/>
                      <a:pt x="0" y="1179"/>
                      <a:pt x="198" y="2063"/>
                    </a:cubicBezTo>
                    <a:cubicBezTo>
                      <a:pt x="440" y="3161"/>
                      <a:pt x="5640" y="11711"/>
                      <a:pt x="5640" y="11711"/>
                    </a:cubicBezTo>
                    <a:cubicBezTo>
                      <a:pt x="5769" y="11921"/>
                      <a:pt x="5973" y="12071"/>
                      <a:pt x="6149" y="12071"/>
                    </a:cubicBezTo>
                    <a:cubicBezTo>
                      <a:pt x="6376" y="12071"/>
                      <a:pt x="6557" y="11821"/>
                      <a:pt x="6470" y="11132"/>
                    </a:cubicBezTo>
                    <a:cubicBezTo>
                      <a:pt x="6315" y="9911"/>
                      <a:pt x="3521" y="1051"/>
                      <a:pt x="1958" y="231"/>
                    </a:cubicBezTo>
                    <a:cubicBezTo>
                      <a:pt x="1652" y="70"/>
                      <a:pt x="1389" y="1"/>
                      <a:pt x="1166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3318;p49">
                <a:extLst>
                  <a:ext uri="{FF2B5EF4-FFF2-40B4-BE49-F238E27FC236}">
                    <a16:creationId xmlns:a16="http://schemas.microsoft.com/office/drawing/2014/main" id="{AEF70865-57E0-4AA7-ADB5-01C3DEDA4AD5}"/>
                  </a:ext>
                </a:extLst>
              </p:cNvPr>
              <p:cNvSpPr/>
              <p:nvPr/>
            </p:nvSpPr>
            <p:spPr>
              <a:xfrm>
                <a:off x="2205200" y="3519600"/>
                <a:ext cx="48375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5805" extrusionOk="0">
                    <a:moveTo>
                      <a:pt x="706" y="0"/>
                    </a:moveTo>
                    <a:cubicBezTo>
                      <a:pt x="160" y="0"/>
                      <a:pt x="251" y="1749"/>
                      <a:pt x="125" y="2367"/>
                    </a:cubicBezTo>
                    <a:cubicBezTo>
                      <a:pt x="0" y="2985"/>
                      <a:pt x="241" y="4608"/>
                      <a:pt x="520" y="4608"/>
                    </a:cubicBezTo>
                    <a:cubicBezTo>
                      <a:pt x="526" y="4608"/>
                      <a:pt x="533" y="4607"/>
                      <a:pt x="540" y="4605"/>
                    </a:cubicBezTo>
                    <a:cubicBezTo>
                      <a:pt x="827" y="4523"/>
                      <a:pt x="521" y="3465"/>
                      <a:pt x="609" y="3196"/>
                    </a:cubicBezTo>
                    <a:cubicBezTo>
                      <a:pt x="665" y="3018"/>
                      <a:pt x="750" y="2943"/>
                      <a:pt x="817" y="2943"/>
                    </a:cubicBezTo>
                    <a:cubicBezTo>
                      <a:pt x="853" y="2943"/>
                      <a:pt x="885" y="2965"/>
                      <a:pt x="904" y="3004"/>
                    </a:cubicBezTo>
                    <a:cubicBezTo>
                      <a:pt x="904" y="3004"/>
                      <a:pt x="1169" y="3461"/>
                      <a:pt x="1164" y="3934"/>
                    </a:cubicBezTo>
                    <a:cubicBezTo>
                      <a:pt x="1164" y="4393"/>
                      <a:pt x="1066" y="5804"/>
                      <a:pt x="1290" y="5804"/>
                    </a:cubicBezTo>
                    <a:cubicBezTo>
                      <a:pt x="1298" y="5804"/>
                      <a:pt x="1306" y="5803"/>
                      <a:pt x="1314" y="5799"/>
                    </a:cubicBezTo>
                    <a:cubicBezTo>
                      <a:pt x="1575" y="5694"/>
                      <a:pt x="1857" y="4144"/>
                      <a:pt x="1898" y="3174"/>
                    </a:cubicBezTo>
                    <a:cubicBezTo>
                      <a:pt x="1934" y="2203"/>
                      <a:pt x="1310" y="61"/>
                      <a:pt x="736" y="2"/>
                    </a:cubicBezTo>
                    <a:cubicBezTo>
                      <a:pt x="725" y="1"/>
                      <a:pt x="715" y="0"/>
                      <a:pt x="706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3319;p49">
                <a:extLst>
                  <a:ext uri="{FF2B5EF4-FFF2-40B4-BE49-F238E27FC236}">
                    <a16:creationId xmlns:a16="http://schemas.microsoft.com/office/drawing/2014/main" id="{9AC25971-4F57-46C3-8B5E-3B69B1BF9607}"/>
                  </a:ext>
                </a:extLst>
              </p:cNvPr>
              <p:cNvSpPr/>
              <p:nvPr/>
            </p:nvSpPr>
            <p:spPr>
              <a:xfrm>
                <a:off x="1936900" y="3061825"/>
                <a:ext cx="4572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403" extrusionOk="0">
                    <a:moveTo>
                      <a:pt x="1345" y="1"/>
                    </a:moveTo>
                    <a:cubicBezTo>
                      <a:pt x="1173" y="1"/>
                      <a:pt x="1005" y="45"/>
                      <a:pt x="922" y="195"/>
                    </a:cubicBezTo>
                    <a:cubicBezTo>
                      <a:pt x="830" y="374"/>
                      <a:pt x="903" y="614"/>
                      <a:pt x="840" y="801"/>
                    </a:cubicBezTo>
                    <a:cubicBezTo>
                      <a:pt x="721" y="1161"/>
                      <a:pt x="388" y="1089"/>
                      <a:pt x="110" y="1194"/>
                    </a:cubicBezTo>
                    <a:cubicBezTo>
                      <a:pt x="0" y="1238"/>
                      <a:pt x="28" y="1402"/>
                      <a:pt x="126" y="1402"/>
                    </a:cubicBezTo>
                    <a:cubicBezTo>
                      <a:pt x="138" y="1402"/>
                      <a:pt x="151" y="1400"/>
                      <a:pt x="165" y="1394"/>
                    </a:cubicBezTo>
                    <a:cubicBezTo>
                      <a:pt x="457" y="1281"/>
                      <a:pt x="771" y="1335"/>
                      <a:pt x="962" y="1034"/>
                    </a:cubicBezTo>
                    <a:cubicBezTo>
                      <a:pt x="1036" y="915"/>
                      <a:pt x="1067" y="770"/>
                      <a:pt x="1080" y="629"/>
                    </a:cubicBezTo>
                    <a:cubicBezTo>
                      <a:pt x="1095" y="501"/>
                      <a:pt x="1076" y="428"/>
                      <a:pt x="1158" y="319"/>
                    </a:cubicBezTo>
                    <a:cubicBezTo>
                      <a:pt x="1225" y="233"/>
                      <a:pt x="1305" y="206"/>
                      <a:pt x="1393" y="206"/>
                    </a:cubicBezTo>
                    <a:cubicBezTo>
                      <a:pt x="1474" y="206"/>
                      <a:pt x="1562" y="228"/>
                      <a:pt x="1655" y="250"/>
                    </a:cubicBezTo>
                    <a:cubicBezTo>
                      <a:pt x="1664" y="252"/>
                      <a:pt x="1673" y="254"/>
                      <a:pt x="1682" y="254"/>
                    </a:cubicBezTo>
                    <a:cubicBezTo>
                      <a:pt x="1790" y="254"/>
                      <a:pt x="1828" y="79"/>
                      <a:pt x="1709" y="50"/>
                    </a:cubicBezTo>
                    <a:cubicBezTo>
                      <a:pt x="1609" y="26"/>
                      <a:pt x="1476" y="1"/>
                      <a:pt x="1345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3320;p49">
                <a:extLst>
                  <a:ext uri="{FF2B5EF4-FFF2-40B4-BE49-F238E27FC236}">
                    <a16:creationId xmlns:a16="http://schemas.microsoft.com/office/drawing/2014/main" id="{267D99B6-BF13-4510-BFEE-E2630576BEE5}"/>
                  </a:ext>
                </a:extLst>
              </p:cNvPr>
              <p:cNvSpPr/>
              <p:nvPr/>
            </p:nvSpPr>
            <p:spPr>
              <a:xfrm>
                <a:off x="1928075" y="3125075"/>
                <a:ext cx="33625" cy="279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116" extrusionOk="0">
                    <a:moveTo>
                      <a:pt x="1041" y="0"/>
                    </a:moveTo>
                    <a:cubicBezTo>
                      <a:pt x="900" y="0"/>
                      <a:pt x="761" y="39"/>
                      <a:pt x="701" y="181"/>
                    </a:cubicBezTo>
                    <a:cubicBezTo>
                      <a:pt x="650" y="305"/>
                      <a:pt x="705" y="432"/>
                      <a:pt x="686" y="555"/>
                    </a:cubicBezTo>
                    <a:cubicBezTo>
                      <a:pt x="651" y="774"/>
                      <a:pt x="475" y="910"/>
                      <a:pt x="271" y="910"/>
                    </a:cubicBezTo>
                    <a:cubicBezTo>
                      <a:pt x="241" y="910"/>
                      <a:pt x="211" y="907"/>
                      <a:pt x="181" y="901"/>
                    </a:cubicBezTo>
                    <a:cubicBezTo>
                      <a:pt x="174" y="900"/>
                      <a:pt x="168" y="899"/>
                      <a:pt x="161" y="899"/>
                    </a:cubicBezTo>
                    <a:cubicBezTo>
                      <a:pt x="43" y="899"/>
                      <a:pt x="1" y="1081"/>
                      <a:pt x="126" y="1102"/>
                    </a:cubicBezTo>
                    <a:cubicBezTo>
                      <a:pt x="173" y="1111"/>
                      <a:pt x="220" y="1115"/>
                      <a:pt x="267" y="1115"/>
                    </a:cubicBezTo>
                    <a:cubicBezTo>
                      <a:pt x="468" y="1115"/>
                      <a:pt x="656" y="1035"/>
                      <a:pt x="783" y="861"/>
                    </a:cubicBezTo>
                    <a:cubicBezTo>
                      <a:pt x="850" y="770"/>
                      <a:pt x="892" y="655"/>
                      <a:pt x="901" y="541"/>
                    </a:cubicBezTo>
                    <a:cubicBezTo>
                      <a:pt x="905" y="478"/>
                      <a:pt x="873" y="396"/>
                      <a:pt x="887" y="332"/>
                    </a:cubicBezTo>
                    <a:cubicBezTo>
                      <a:pt x="908" y="229"/>
                      <a:pt x="970" y="204"/>
                      <a:pt x="1043" y="204"/>
                    </a:cubicBezTo>
                    <a:cubicBezTo>
                      <a:pt x="1082" y="204"/>
                      <a:pt x="1125" y="211"/>
                      <a:pt x="1165" y="217"/>
                    </a:cubicBezTo>
                    <a:cubicBezTo>
                      <a:pt x="1173" y="219"/>
                      <a:pt x="1179" y="219"/>
                      <a:pt x="1186" y="219"/>
                    </a:cubicBezTo>
                    <a:cubicBezTo>
                      <a:pt x="1302" y="219"/>
                      <a:pt x="1344" y="39"/>
                      <a:pt x="1220" y="17"/>
                    </a:cubicBezTo>
                    <a:cubicBezTo>
                      <a:pt x="1164" y="8"/>
                      <a:pt x="1102" y="0"/>
                      <a:pt x="1041" y="0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3321;p49">
                <a:extLst>
                  <a:ext uri="{FF2B5EF4-FFF2-40B4-BE49-F238E27FC236}">
                    <a16:creationId xmlns:a16="http://schemas.microsoft.com/office/drawing/2014/main" id="{5FEF39C0-C873-490C-8656-F9C4C852A454}"/>
                  </a:ext>
                </a:extLst>
              </p:cNvPr>
              <p:cNvSpPr/>
              <p:nvPr/>
            </p:nvSpPr>
            <p:spPr>
              <a:xfrm>
                <a:off x="3124875" y="2599550"/>
                <a:ext cx="284075" cy="208425"/>
              </a:xfrm>
              <a:custGeom>
                <a:avLst/>
                <a:gdLst/>
                <a:ahLst/>
                <a:cxnLst/>
                <a:rect l="l" t="t" r="r" b="b"/>
                <a:pathLst>
                  <a:path w="11363" h="8337" extrusionOk="0">
                    <a:moveTo>
                      <a:pt x="5683" y="0"/>
                    </a:moveTo>
                    <a:cubicBezTo>
                      <a:pt x="2544" y="0"/>
                      <a:pt x="1" y="1864"/>
                      <a:pt x="1" y="4170"/>
                    </a:cubicBezTo>
                    <a:cubicBezTo>
                      <a:pt x="1" y="6471"/>
                      <a:pt x="2544" y="8336"/>
                      <a:pt x="5683" y="8336"/>
                    </a:cubicBezTo>
                    <a:cubicBezTo>
                      <a:pt x="8819" y="8336"/>
                      <a:pt x="11362" y="6471"/>
                      <a:pt x="11362" y="4170"/>
                    </a:cubicBezTo>
                    <a:cubicBezTo>
                      <a:pt x="11362" y="1864"/>
                      <a:pt x="8819" y="0"/>
                      <a:pt x="5683" y="0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3322;p49">
                <a:extLst>
                  <a:ext uri="{FF2B5EF4-FFF2-40B4-BE49-F238E27FC236}">
                    <a16:creationId xmlns:a16="http://schemas.microsoft.com/office/drawing/2014/main" id="{9FF3E67C-CC3E-44A5-BB3E-CE0964C9D131}"/>
                  </a:ext>
                </a:extLst>
              </p:cNvPr>
              <p:cNvSpPr/>
              <p:nvPr/>
            </p:nvSpPr>
            <p:spPr>
              <a:xfrm>
                <a:off x="2833850" y="2284025"/>
                <a:ext cx="367275" cy="170975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6839" extrusionOk="0">
                    <a:moveTo>
                      <a:pt x="2809" y="1"/>
                    </a:moveTo>
                    <a:cubicBezTo>
                      <a:pt x="1675" y="1"/>
                      <a:pt x="852" y="149"/>
                      <a:pt x="648" y="507"/>
                    </a:cubicBezTo>
                    <a:cubicBezTo>
                      <a:pt x="1" y="1641"/>
                      <a:pt x="971" y="2485"/>
                      <a:pt x="3392" y="3770"/>
                    </a:cubicBezTo>
                    <a:cubicBezTo>
                      <a:pt x="5086" y="4671"/>
                      <a:pt x="9144" y="6839"/>
                      <a:pt x="11953" y="6839"/>
                    </a:cubicBezTo>
                    <a:cubicBezTo>
                      <a:pt x="13164" y="6839"/>
                      <a:pt x="14142" y="6436"/>
                      <a:pt x="14599" y="5356"/>
                    </a:cubicBezTo>
                    <a:cubicBezTo>
                      <a:pt x="14599" y="5356"/>
                      <a:pt x="14690" y="2558"/>
                      <a:pt x="11423" y="1454"/>
                    </a:cubicBezTo>
                    <a:cubicBezTo>
                      <a:pt x="9186" y="697"/>
                      <a:pt x="5267" y="1"/>
                      <a:pt x="2809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3323;p49">
                <a:extLst>
                  <a:ext uri="{FF2B5EF4-FFF2-40B4-BE49-F238E27FC236}">
                    <a16:creationId xmlns:a16="http://schemas.microsoft.com/office/drawing/2014/main" id="{54F89A9B-AEF7-4CD5-8C70-01A210E826B4}"/>
                  </a:ext>
                </a:extLst>
              </p:cNvPr>
              <p:cNvSpPr/>
              <p:nvPr/>
            </p:nvSpPr>
            <p:spPr>
              <a:xfrm>
                <a:off x="2816425" y="2047150"/>
                <a:ext cx="97725" cy="311125"/>
              </a:xfrm>
              <a:custGeom>
                <a:avLst/>
                <a:gdLst/>
                <a:ahLst/>
                <a:cxnLst/>
                <a:rect l="l" t="t" r="r" b="b"/>
                <a:pathLst>
                  <a:path w="3909" h="12445" extrusionOk="0">
                    <a:moveTo>
                      <a:pt x="2175" y="1"/>
                    </a:moveTo>
                    <a:lnTo>
                      <a:pt x="124" y="83"/>
                    </a:lnTo>
                    <a:cubicBezTo>
                      <a:pt x="92" y="2502"/>
                      <a:pt x="46" y="5893"/>
                      <a:pt x="27" y="7626"/>
                    </a:cubicBezTo>
                    <a:cubicBezTo>
                      <a:pt x="0" y="10492"/>
                      <a:pt x="1258" y="11230"/>
                      <a:pt x="1258" y="11230"/>
                    </a:cubicBezTo>
                    <a:cubicBezTo>
                      <a:pt x="2242" y="12254"/>
                      <a:pt x="3520" y="12445"/>
                      <a:pt x="3834" y="12445"/>
                    </a:cubicBezTo>
                    <a:cubicBezTo>
                      <a:pt x="3882" y="12445"/>
                      <a:pt x="3908" y="12440"/>
                      <a:pt x="3906" y="12433"/>
                    </a:cubicBezTo>
                    <a:cubicBezTo>
                      <a:pt x="3897" y="12397"/>
                      <a:pt x="2781" y="4362"/>
                      <a:pt x="2175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3324;p49">
                <a:extLst>
                  <a:ext uri="{FF2B5EF4-FFF2-40B4-BE49-F238E27FC236}">
                    <a16:creationId xmlns:a16="http://schemas.microsoft.com/office/drawing/2014/main" id="{BBFB3EFE-A7C7-4C1C-BC73-2FF8ACEAFA82}"/>
                  </a:ext>
                </a:extLst>
              </p:cNvPr>
              <p:cNvSpPr/>
              <p:nvPr/>
            </p:nvSpPr>
            <p:spPr>
              <a:xfrm>
                <a:off x="2819500" y="1978550"/>
                <a:ext cx="51300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2827" extrusionOk="0">
                    <a:moveTo>
                      <a:pt x="1673" y="0"/>
                    </a:moveTo>
                    <a:lnTo>
                      <a:pt x="37" y="65"/>
                    </a:lnTo>
                    <a:cubicBezTo>
                      <a:pt x="37" y="65"/>
                      <a:pt x="24" y="1236"/>
                      <a:pt x="1" y="2827"/>
                    </a:cubicBezTo>
                    <a:lnTo>
                      <a:pt x="2052" y="2745"/>
                    </a:lnTo>
                    <a:cubicBezTo>
                      <a:pt x="1828" y="1117"/>
                      <a:pt x="1673" y="0"/>
                      <a:pt x="1673" y="0"/>
                    </a:cubicBezTo>
                    <a:close/>
                  </a:path>
                </a:pathLst>
              </a:custGeom>
              <a:solidFill>
                <a:srgbClr val="B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3325;p49">
                <a:extLst>
                  <a:ext uri="{FF2B5EF4-FFF2-40B4-BE49-F238E27FC236}">
                    <a16:creationId xmlns:a16="http://schemas.microsoft.com/office/drawing/2014/main" id="{5CD79CCE-9392-4F4E-AB3E-66311F0B819F}"/>
                  </a:ext>
                </a:extLst>
              </p:cNvPr>
              <p:cNvSpPr/>
              <p:nvPr/>
            </p:nvSpPr>
            <p:spPr>
              <a:xfrm>
                <a:off x="2786350" y="1884000"/>
                <a:ext cx="75000" cy="96725"/>
              </a:xfrm>
              <a:custGeom>
                <a:avLst/>
                <a:gdLst/>
                <a:ahLst/>
                <a:cxnLst/>
                <a:rect l="l" t="t" r="r" b="b"/>
                <a:pathLst>
                  <a:path w="3000" h="3869" extrusionOk="0">
                    <a:moveTo>
                      <a:pt x="1101" y="1"/>
                    </a:moveTo>
                    <a:cubicBezTo>
                      <a:pt x="1089" y="1"/>
                      <a:pt x="1077" y="2"/>
                      <a:pt x="1066" y="4"/>
                    </a:cubicBezTo>
                    <a:cubicBezTo>
                      <a:pt x="848" y="50"/>
                      <a:pt x="1140" y="2575"/>
                      <a:pt x="971" y="2657"/>
                    </a:cubicBezTo>
                    <a:cubicBezTo>
                      <a:pt x="962" y="2661"/>
                      <a:pt x="953" y="2663"/>
                      <a:pt x="943" y="2663"/>
                    </a:cubicBezTo>
                    <a:cubicBezTo>
                      <a:pt x="764" y="2663"/>
                      <a:pt x="425" y="2006"/>
                      <a:pt x="292" y="1864"/>
                    </a:cubicBezTo>
                    <a:cubicBezTo>
                      <a:pt x="280" y="1852"/>
                      <a:pt x="268" y="1846"/>
                      <a:pt x="257" y="1846"/>
                    </a:cubicBezTo>
                    <a:cubicBezTo>
                      <a:pt x="126" y="1846"/>
                      <a:pt x="0" y="2552"/>
                      <a:pt x="100" y="3263"/>
                    </a:cubicBezTo>
                    <a:cubicBezTo>
                      <a:pt x="170" y="3782"/>
                      <a:pt x="707" y="3869"/>
                      <a:pt x="1057" y="3869"/>
                    </a:cubicBezTo>
                    <a:cubicBezTo>
                      <a:pt x="1233" y="3869"/>
                      <a:pt x="1363" y="3847"/>
                      <a:pt x="1363" y="3847"/>
                    </a:cubicBezTo>
                    <a:lnTo>
                      <a:pt x="2999" y="3782"/>
                    </a:lnTo>
                    <a:cubicBezTo>
                      <a:pt x="2999" y="3782"/>
                      <a:pt x="2416" y="1609"/>
                      <a:pt x="2133" y="993"/>
                    </a:cubicBezTo>
                    <a:cubicBezTo>
                      <a:pt x="1865" y="404"/>
                      <a:pt x="1340" y="1"/>
                      <a:pt x="1101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3326;p49">
                <a:extLst>
                  <a:ext uri="{FF2B5EF4-FFF2-40B4-BE49-F238E27FC236}">
                    <a16:creationId xmlns:a16="http://schemas.microsoft.com/office/drawing/2014/main" id="{98B306AB-F583-43BE-BCEF-64F0BD88A95A}"/>
                  </a:ext>
                </a:extLst>
              </p:cNvPr>
              <p:cNvSpPr/>
              <p:nvPr/>
            </p:nvSpPr>
            <p:spPr>
              <a:xfrm>
                <a:off x="3198825" y="2163375"/>
                <a:ext cx="200775" cy="193425"/>
              </a:xfrm>
              <a:custGeom>
                <a:avLst/>
                <a:gdLst/>
                <a:ahLst/>
                <a:cxnLst/>
                <a:rect l="l" t="t" r="r" b="b"/>
                <a:pathLst>
                  <a:path w="8031" h="7737" extrusionOk="0">
                    <a:moveTo>
                      <a:pt x="5118" y="0"/>
                    </a:moveTo>
                    <a:lnTo>
                      <a:pt x="3278" y="1427"/>
                    </a:lnTo>
                    <a:cubicBezTo>
                      <a:pt x="3278" y="1427"/>
                      <a:pt x="3227" y="4909"/>
                      <a:pt x="0" y="6112"/>
                    </a:cubicBezTo>
                    <a:cubicBezTo>
                      <a:pt x="0" y="6112"/>
                      <a:pt x="1708" y="7737"/>
                      <a:pt x="3908" y="7737"/>
                    </a:cubicBezTo>
                    <a:cubicBezTo>
                      <a:pt x="4119" y="7737"/>
                      <a:pt x="4334" y="7722"/>
                      <a:pt x="4553" y="7689"/>
                    </a:cubicBezTo>
                    <a:cubicBezTo>
                      <a:pt x="7056" y="7311"/>
                      <a:pt x="8030" y="6463"/>
                      <a:pt x="8030" y="6463"/>
                    </a:cubicBezTo>
                    <a:cubicBezTo>
                      <a:pt x="8030" y="6463"/>
                      <a:pt x="6690" y="6436"/>
                      <a:pt x="5962" y="4685"/>
                    </a:cubicBezTo>
                    <a:cubicBezTo>
                      <a:pt x="5228" y="2931"/>
                      <a:pt x="5118" y="0"/>
                      <a:pt x="5118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3327;p49">
                <a:extLst>
                  <a:ext uri="{FF2B5EF4-FFF2-40B4-BE49-F238E27FC236}">
                    <a16:creationId xmlns:a16="http://schemas.microsoft.com/office/drawing/2014/main" id="{19D0AABC-C0CF-47AA-B92C-4E242E33F996}"/>
                  </a:ext>
                </a:extLst>
              </p:cNvPr>
              <p:cNvSpPr/>
              <p:nvPr/>
            </p:nvSpPr>
            <p:spPr>
              <a:xfrm>
                <a:off x="3275150" y="2173275"/>
                <a:ext cx="378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2330" extrusionOk="0">
                    <a:moveTo>
                      <a:pt x="1514" y="0"/>
                    </a:moveTo>
                    <a:lnTo>
                      <a:pt x="225" y="1031"/>
                    </a:lnTo>
                    <a:lnTo>
                      <a:pt x="215" y="1086"/>
                    </a:lnTo>
                    <a:lnTo>
                      <a:pt x="0" y="2329"/>
                    </a:lnTo>
                    <a:cubicBezTo>
                      <a:pt x="0" y="2329"/>
                      <a:pt x="885" y="1673"/>
                      <a:pt x="1172" y="1031"/>
                    </a:cubicBezTo>
                    <a:cubicBezTo>
                      <a:pt x="1459" y="383"/>
                      <a:pt x="1514" y="1"/>
                      <a:pt x="1514" y="0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3328;p49">
                <a:extLst>
                  <a:ext uri="{FF2B5EF4-FFF2-40B4-BE49-F238E27FC236}">
                    <a16:creationId xmlns:a16="http://schemas.microsoft.com/office/drawing/2014/main" id="{8716B511-42CD-472D-882E-E63B7ECCAB15}"/>
                  </a:ext>
                </a:extLst>
              </p:cNvPr>
              <p:cNvSpPr/>
              <p:nvPr/>
            </p:nvSpPr>
            <p:spPr>
              <a:xfrm>
                <a:off x="3231175" y="2078400"/>
                <a:ext cx="119875" cy="125525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5021" extrusionOk="0">
                    <a:moveTo>
                      <a:pt x="2134" y="0"/>
                    </a:moveTo>
                    <a:cubicBezTo>
                      <a:pt x="1729" y="0"/>
                      <a:pt x="1353" y="86"/>
                      <a:pt x="1126" y="268"/>
                    </a:cubicBezTo>
                    <a:cubicBezTo>
                      <a:pt x="457" y="806"/>
                      <a:pt x="0" y="4424"/>
                      <a:pt x="128" y="4830"/>
                    </a:cubicBezTo>
                    <a:cubicBezTo>
                      <a:pt x="171" y="4962"/>
                      <a:pt x="406" y="5021"/>
                      <a:pt x="729" y="5021"/>
                    </a:cubicBezTo>
                    <a:cubicBezTo>
                      <a:pt x="1398" y="5021"/>
                      <a:pt x="2445" y="4769"/>
                      <a:pt x="2949" y="4397"/>
                    </a:cubicBezTo>
                    <a:cubicBezTo>
                      <a:pt x="3696" y="3846"/>
                      <a:pt x="3824" y="3399"/>
                      <a:pt x="3824" y="3399"/>
                    </a:cubicBezTo>
                    <a:cubicBezTo>
                      <a:pt x="3824" y="3399"/>
                      <a:pt x="3949" y="3476"/>
                      <a:pt x="4117" y="3476"/>
                    </a:cubicBezTo>
                    <a:cubicBezTo>
                      <a:pt x="4227" y="3476"/>
                      <a:pt x="4356" y="3443"/>
                      <a:pt x="4481" y="3335"/>
                    </a:cubicBezTo>
                    <a:cubicBezTo>
                      <a:pt x="4795" y="3061"/>
                      <a:pt x="4663" y="2405"/>
                      <a:pt x="4417" y="2260"/>
                    </a:cubicBezTo>
                    <a:cubicBezTo>
                      <a:pt x="4347" y="2220"/>
                      <a:pt x="4286" y="2206"/>
                      <a:pt x="4235" y="2206"/>
                    </a:cubicBezTo>
                    <a:cubicBezTo>
                      <a:pt x="4103" y="2206"/>
                      <a:pt x="4034" y="2301"/>
                      <a:pt x="4034" y="2301"/>
                    </a:cubicBezTo>
                    <a:cubicBezTo>
                      <a:pt x="4034" y="2301"/>
                      <a:pt x="4117" y="1790"/>
                      <a:pt x="3943" y="911"/>
                    </a:cubicBezTo>
                    <a:cubicBezTo>
                      <a:pt x="3831" y="329"/>
                      <a:pt x="2927" y="0"/>
                      <a:pt x="2134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3329;p49">
                <a:extLst>
                  <a:ext uri="{FF2B5EF4-FFF2-40B4-BE49-F238E27FC236}">
                    <a16:creationId xmlns:a16="http://schemas.microsoft.com/office/drawing/2014/main" id="{4B655012-86DC-4EDB-8942-CAEEAF421481}"/>
                  </a:ext>
                </a:extLst>
              </p:cNvPr>
              <p:cNvSpPr/>
              <p:nvPr/>
            </p:nvSpPr>
            <p:spPr>
              <a:xfrm>
                <a:off x="3285525" y="2121750"/>
                <a:ext cx="2190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355" extrusionOk="0">
                    <a:moveTo>
                      <a:pt x="423" y="0"/>
                    </a:moveTo>
                    <a:cubicBezTo>
                      <a:pt x="323" y="0"/>
                      <a:pt x="235" y="6"/>
                      <a:pt x="197" y="25"/>
                    </a:cubicBezTo>
                    <a:cubicBezTo>
                      <a:pt x="83" y="75"/>
                      <a:pt x="1" y="311"/>
                      <a:pt x="1" y="311"/>
                    </a:cubicBezTo>
                    <a:cubicBezTo>
                      <a:pt x="1" y="311"/>
                      <a:pt x="213" y="354"/>
                      <a:pt x="398" y="354"/>
                    </a:cubicBezTo>
                    <a:cubicBezTo>
                      <a:pt x="490" y="354"/>
                      <a:pt x="576" y="343"/>
                      <a:pt x="624" y="311"/>
                    </a:cubicBezTo>
                    <a:cubicBezTo>
                      <a:pt x="767" y="221"/>
                      <a:pt x="876" y="25"/>
                      <a:pt x="876" y="25"/>
                    </a:cubicBezTo>
                    <a:cubicBezTo>
                      <a:pt x="876" y="25"/>
                      <a:pt x="625" y="0"/>
                      <a:pt x="4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3330;p49">
                <a:extLst>
                  <a:ext uri="{FF2B5EF4-FFF2-40B4-BE49-F238E27FC236}">
                    <a16:creationId xmlns:a16="http://schemas.microsoft.com/office/drawing/2014/main" id="{9B1D4023-1856-4B29-8A20-7169C292C7E5}"/>
                  </a:ext>
                </a:extLst>
              </p:cNvPr>
              <p:cNvSpPr/>
              <p:nvPr/>
            </p:nvSpPr>
            <p:spPr>
              <a:xfrm>
                <a:off x="3249625" y="2114050"/>
                <a:ext cx="1437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65" extrusionOk="0">
                    <a:moveTo>
                      <a:pt x="32" y="0"/>
                    </a:moveTo>
                    <a:cubicBezTo>
                      <a:pt x="32" y="0"/>
                      <a:pt x="1" y="49"/>
                      <a:pt x="106" y="232"/>
                    </a:cubicBezTo>
                    <a:cubicBezTo>
                      <a:pt x="211" y="415"/>
                      <a:pt x="552" y="565"/>
                      <a:pt x="552" y="565"/>
                    </a:cubicBezTo>
                    <a:cubicBezTo>
                      <a:pt x="552" y="565"/>
                      <a:pt x="575" y="301"/>
                      <a:pt x="466" y="182"/>
                    </a:cubicBezTo>
                    <a:cubicBezTo>
                      <a:pt x="356" y="64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3331;p49">
                <a:extLst>
                  <a:ext uri="{FF2B5EF4-FFF2-40B4-BE49-F238E27FC236}">
                    <a16:creationId xmlns:a16="http://schemas.microsoft.com/office/drawing/2014/main" id="{4E35F4E1-C790-4159-AED7-58F3812EA635}"/>
                  </a:ext>
                </a:extLst>
              </p:cNvPr>
              <p:cNvSpPr/>
              <p:nvPr/>
            </p:nvSpPr>
            <p:spPr>
              <a:xfrm>
                <a:off x="3250425" y="2114000"/>
                <a:ext cx="147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67" extrusionOk="0">
                    <a:moveTo>
                      <a:pt x="51" y="1"/>
                    </a:moveTo>
                    <a:cubicBezTo>
                      <a:pt x="20" y="1"/>
                      <a:pt x="0" y="2"/>
                      <a:pt x="0" y="2"/>
                    </a:cubicBezTo>
                    <a:cubicBezTo>
                      <a:pt x="0" y="2"/>
                      <a:pt x="347" y="74"/>
                      <a:pt x="434" y="211"/>
                    </a:cubicBezTo>
                    <a:cubicBezTo>
                      <a:pt x="520" y="352"/>
                      <a:pt x="520" y="567"/>
                      <a:pt x="520" y="567"/>
                    </a:cubicBezTo>
                    <a:cubicBezTo>
                      <a:pt x="520" y="567"/>
                      <a:pt x="589" y="316"/>
                      <a:pt x="457" y="143"/>
                    </a:cubicBezTo>
                    <a:cubicBezTo>
                      <a:pt x="357" y="16"/>
                      <a:pt x="148" y="1"/>
                      <a:pt x="51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3332;p49">
                <a:extLst>
                  <a:ext uri="{FF2B5EF4-FFF2-40B4-BE49-F238E27FC236}">
                    <a16:creationId xmlns:a16="http://schemas.microsoft.com/office/drawing/2014/main" id="{5C8F4779-61F0-41B6-B545-6E93E0609E36}"/>
                  </a:ext>
                </a:extLst>
              </p:cNvPr>
              <p:cNvSpPr/>
              <p:nvPr/>
            </p:nvSpPr>
            <p:spPr>
              <a:xfrm>
                <a:off x="3252025" y="2103850"/>
                <a:ext cx="15300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340" extrusionOk="0">
                    <a:moveTo>
                      <a:pt x="246" y="1"/>
                    </a:moveTo>
                    <a:cubicBezTo>
                      <a:pt x="114" y="1"/>
                      <a:pt x="1" y="57"/>
                      <a:pt x="1" y="57"/>
                    </a:cubicBezTo>
                    <a:cubicBezTo>
                      <a:pt x="1" y="57"/>
                      <a:pt x="37" y="52"/>
                      <a:pt x="93" y="52"/>
                    </a:cubicBezTo>
                    <a:cubicBezTo>
                      <a:pt x="155" y="52"/>
                      <a:pt x="240" y="58"/>
                      <a:pt x="329" y="84"/>
                    </a:cubicBezTo>
                    <a:cubicBezTo>
                      <a:pt x="502" y="129"/>
                      <a:pt x="611" y="339"/>
                      <a:pt x="611" y="339"/>
                    </a:cubicBezTo>
                    <a:cubicBezTo>
                      <a:pt x="611" y="339"/>
                      <a:pt x="607" y="135"/>
                      <a:pt x="416" y="38"/>
                    </a:cubicBezTo>
                    <a:cubicBezTo>
                      <a:pt x="360" y="10"/>
                      <a:pt x="302" y="1"/>
                      <a:pt x="246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3333;p49">
                <a:extLst>
                  <a:ext uri="{FF2B5EF4-FFF2-40B4-BE49-F238E27FC236}">
                    <a16:creationId xmlns:a16="http://schemas.microsoft.com/office/drawing/2014/main" id="{29A38DF8-949F-43A1-BC26-D59B0DF6B805}"/>
                  </a:ext>
                </a:extLst>
              </p:cNvPr>
              <p:cNvSpPr/>
              <p:nvPr/>
            </p:nvSpPr>
            <p:spPr>
              <a:xfrm>
                <a:off x="3285525" y="2120925"/>
                <a:ext cx="21900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345" extrusionOk="0">
                    <a:moveTo>
                      <a:pt x="438" y="1"/>
                    </a:moveTo>
                    <a:cubicBezTo>
                      <a:pt x="337" y="1"/>
                      <a:pt x="246" y="9"/>
                      <a:pt x="197" y="30"/>
                    </a:cubicBezTo>
                    <a:cubicBezTo>
                      <a:pt x="60" y="94"/>
                      <a:pt x="1" y="344"/>
                      <a:pt x="1" y="344"/>
                    </a:cubicBezTo>
                    <a:cubicBezTo>
                      <a:pt x="1" y="344"/>
                      <a:pt x="119" y="121"/>
                      <a:pt x="269" y="81"/>
                    </a:cubicBezTo>
                    <a:cubicBezTo>
                      <a:pt x="349" y="59"/>
                      <a:pt x="513" y="54"/>
                      <a:pt x="651" y="54"/>
                    </a:cubicBezTo>
                    <a:cubicBezTo>
                      <a:pt x="774" y="54"/>
                      <a:pt x="876" y="58"/>
                      <a:pt x="876" y="58"/>
                    </a:cubicBezTo>
                    <a:cubicBezTo>
                      <a:pt x="832" y="28"/>
                      <a:pt x="620" y="1"/>
                      <a:pt x="438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3334;p49">
                <a:extLst>
                  <a:ext uri="{FF2B5EF4-FFF2-40B4-BE49-F238E27FC236}">
                    <a16:creationId xmlns:a16="http://schemas.microsoft.com/office/drawing/2014/main" id="{DF4ABBA5-35B0-4919-A617-E9B0B6A59648}"/>
                  </a:ext>
                </a:extLst>
              </p:cNvPr>
              <p:cNvSpPr/>
              <p:nvPr/>
            </p:nvSpPr>
            <p:spPr>
              <a:xfrm>
                <a:off x="3286450" y="2110600"/>
                <a:ext cx="235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29" extrusionOk="0">
                    <a:moveTo>
                      <a:pt x="451" y="1"/>
                    </a:moveTo>
                    <a:cubicBezTo>
                      <a:pt x="406" y="1"/>
                      <a:pt x="361" y="4"/>
                      <a:pt x="319" y="10"/>
                    </a:cubicBezTo>
                    <a:cubicBezTo>
                      <a:pt x="82" y="46"/>
                      <a:pt x="0" y="229"/>
                      <a:pt x="0" y="229"/>
                    </a:cubicBezTo>
                    <a:cubicBezTo>
                      <a:pt x="0" y="229"/>
                      <a:pt x="105" y="88"/>
                      <a:pt x="401" y="69"/>
                    </a:cubicBezTo>
                    <a:cubicBezTo>
                      <a:pt x="419" y="68"/>
                      <a:pt x="437" y="68"/>
                      <a:pt x="455" y="68"/>
                    </a:cubicBezTo>
                    <a:cubicBezTo>
                      <a:pt x="730" y="68"/>
                      <a:pt x="943" y="197"/>
                      <a:pt x="943" y="197"/>
                    </a:cubicBezTo>
                    <a:cubicBezTo>
                      <a:pt x="894" y="69"/>
                      <a:pt x="663" y="1"/>
                      <a:pt x="451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3335;p49">
                <a:extLst>
                  <a:ext uri="{FF2B5EF4-FFF2-40B4-BE49-F238E27FC236}">
                    <a16:creationId xmlns:a16="http://schemas.microsoft.com/office/drawing/2014/main" id="{B16F778D-E20D-4554-8DD0-E83FEEA99E46}"/>
                  </a:ext>
                </a:extLst>
              </p:cNvPr>
              <p:cNvSpPr/>
              <p:nvPr/>
            </p:nvSpPr>
            <p:spPr>
              <a:xfrm>
                <a:off x="3291900" y="2122575"/>
                <a:ext cx="560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89" extrusionOk="0">
                    <a:moveTo>
                      <a:pt x="110" y="0"/>
                    </a:moveTo>
                    <a:cubicBezTo>
                      <a:pt x="51" y="0"/>
                      <a:pt x="1" y="64"/>
                      <a:pt x="1" y="142"/>
                    </a:cubicBezTo>
                    <a:cubicBezTo>
                      <a:pt x="1" y="224"/>
                      <a:pt x="51" y="288"/>
                      <a:pt x="110" y="288"/>
                    </a:cubicBezTo>
                    <a:cubicBezTo>
                      <a:pt x="174" y="288"/>
                      <a:pt x="224" y="224"/>
                      <a:pt x="224" y="142"/>
                    </a:cubicBezTo>
                    <a:cubicBezTo>
                      <a:pt x="224" y="64"/>
                      <a:pt x="174" y="0"/>
                      <a:pt x="110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3336;p49">
                <a:extLst>
                  <a:ext uri="{FF2B5EF4-FFF2-40B4-BE49-F238E27FC236}">
                    <a16:creationId xmlns:a16="http://schemas.microsoft.com/office/drawing/2014/main" id="{C6D2E08C-E045-4834-AA14-5E4F9E594018}"/>
                  </a:ext>
                </a:extLst>
              </p:cNvPr>
              <p:cNvSpPr/>
              <p:nvPr/>
            </p:nvSpPr>
            <p:spPr>
              <a:xfrm>
                <a:off x="3255450" y="2117300"/>
                <a:ext cx="617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290" extrusionOk="0">
                    <a:moveTo>
                      <a:pt x="129" y="1"/>
                    </a:moveTo>
                    <a:cubicBezTo>
                      <a:pt x="70" y="1"/>
                      <a:pt x="22" y="57"/>
                      <a:pt x="9" y="129"/>
                    </a:cubicBezTo>
                    <a:cubicBezTo>
                      <a:pt x="1" y="207"/>
                      <a:pt x="41" y="280"/>
                      <a:pt x="100" y="289"/>
                    </a:cubicBezTo>
                    <a:cubicBezTo>
                      <a:pt x="105" y="290"/>
                      <a:pt x="109" y="290"/>
                      <a:pt x="113" y="290"/>
                    </a:cubicBezTo>
                    <a:cubicBezTo>
                      <a:pt x="172" y="290"/>
                      <a:pt x="224" y="234"/>
                      <a:pt x="233" y="161"/>
                    </a:cubicBezTo>
                    <a:cubicBezTo>
                      <a:pt x="247" y="79"/>
                      <a:pt x="205" y="11"/>
                      <a:pt x="142" y="1"/>
                    </a:cubicBezTo>
                    <a:cubicBezTo>
                      <a:pt x="138" y="1"/>
                      <a:pt x="133" y="1"/>
                      <a:pt x="129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3337;p49">
                <a:extLst>
                  <a:ext uri="{FF2B5EF4-FFF2-40B4-BE49-F238E27FC236}">
                    <a16:creationId xmlns:a16="http://schemas.microsoft.com/office/drawing/2014/main" id="{164369CD-235A-4D23-9837-9B581A619069}"/>
                  </a:ext>
                </a:extLst>
              </p:cNvPr>
              <p:cNvSpPr/>
              <p:nvPr/>
            </p:nvSpPr>
            <p:spPr>
              <a:xfrm>
                <a:off x="3262500" y="2118575"/>
                <a:ext cx="13825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236" extrusionOk="0">
                    <a:moveTo>
                      <a:pt x="498" y="1"/>
                    </a:moveTo>
                    <a:lnTo>
                      <a:pt x="1" y="1236"/>
                    </a:lnTo>
                    <a:lnTo>
                      <a:pt x="534" y="1044"/>
                    </a:lnTo>
                    <a:lnTo>
                      <a:pt x="516" y="990"/>
                    </a:lnTo>
                    <a:lnTo>
                      <a:pt x="106" y="1136"/>
                    </a:lnTo>
                    <a:lnTo>
                      <a:pt x="552" y="24"/>
                    </a:lnTo>
                    <a:lnTo>
                      <a:pt x="498" y="1"/>
                    </a:ln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3338;p49">
                <a:extLst>
                  <a:ext uri="{FF2B5EF4-FFF2-40B4-BE49-F238E27FC236}">
                    <a16:creationId xmlns:a16="http://schemas.microsoft.com/office/drawing/2014/main" id="{0CE0DBC2-DBB3-4C0E-AC7E-34952AF6CBFD}"/>
                  </a:ext>
                </a:extLst>
              </p:cNvPr>
              <p:cNvSpPr/>
              <p:nvPr/>
            </p:nvSpPr>
            <p:spPr>
              <a:xfrm>
                <a:off x="3328475" y="2142075"/>
                <a:ext cx="1027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10" extrusionOk="0">
                    <a:moveTo>
                      <a:pt x="410" y="0"/>
                    </a:moveTo>
                    <a:cubicBezTo>
                      <a:pt x="374" y="0"/>
                      <a:pt x="88" y="9"/>
                      <a:pt x="0" y="291"/>
                    </a:cubicBezTo>
                    <a:lnTo>
                      <a:pt x="55" y="310"/>
                    </a:lnTo>
                    <a:cubicBezTo>
                      <a:pt x="134" y="64"/>
                      <a:pt x="384" y="59"/>
                      <a:pt x="409" y="59"/>
                    </a:cubicBezTo>
                    <a:cubicBezTo>
                      <a:pt x="410" y="59"/>
                      <a:pt x="410" y="59"/>
                      <a:pt x="410" y="59"/>
                    </a:cubicBez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3339;p49">
                <a:extLst>
                  <a:ext uri="{FF2B5EF4-FFF2-40B4-BE49-F238E27FC236}">
                    <a16:creationId xmlns:a16="http://schemas.microsoft.com/office/drawing/2014/main" id="{E7DD42D4-E9DF-4F3F-85E9-A536E7868110}"/>
                  </a:ext>
                </a:extLst>
              </p:cNvPr>
              <p:cNvSpPr/>
              <p:nvPr/>
            </p:nvSpPr>
            <p:spPr>
              <a:xfrm>
                <a:off x="3259300" y="2077000"/>
                <a:ext cx="76600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3064" h="895" extrusionOk="0">
                    <a:moveTo>
                      <a:pt x="995" y="1"/>
                    </a:moveTo>
                    <a:cubicBezTo>
                      <a:pt x="396" y="1"/>
                      <a:pt x="33" y="182"/>
                      <a:pt x="1" y="324"/>
                    </a:cubicBezTo>
                    <a:cubicBezTo>
                      <a:pt x="1" y="324"/>
                      <a:pt x="461" y="894"/>
                      <a:pt x="1186" y="894"/>
                    </a:cubicBezTo>
                    <a:cubicBezTo>
                      <a:pt x="1225" y="894"/>
                      <a:pt x="1264" y="893"/>
                      <a:pt x="1305" y="889"/>
                    </a:cubicBezTo>
                    <a:cubicBezTo>
                      <a:pt x="2093" y="820"/>
                      <a:pt x="2795" y="807"/>
                      <a:pt x="2795" y="807"/>
                    </a:cubicBezTo>
                    <a:cubicBezTo>
                      <a:pt x="2795" y="807"/>
                      <a:pt x="3064" y="420"/>
                      <a:pt x="1925" y="128"/>
                    </a:cubicBezTo>
                    <a:cubicBezTo>
                      <a:pt x="1574" y="37"/>
                      <a:pt x="1261" y="1"/>
                      <a:pt x="995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3340;p49">
                <a:extLst>
                  <a:ext uri="{FF2B5EF4-FFF2-40B4-BE49-F238E27FC236}">
                    <a16:creationId xmlns:a16="http://schemas.microsoft.com/office/drawing/2014/main" id="{A44E5709-A7EA-4CD7-AEE6-8744FF92ABF3}"/>
                  </a:ext>
                </a:extLst>
              </p:cNvPr>
              <p:cNvSpPr/>
              <p:nvPr/>
            </p:nvSpPr>
            <p:spPr>
              <a:xfrm>
                <a:off x="3328475" y="2097175"/>
                <a:ext cx="960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551" extrusionOk="0">
                    <a:moveTo>
                      <a:pt x="0" y="0"/>
                    </a:moveTo>
                    <a:cubicBezTo>
                      <a:pt x="23" y="51"/>
                      <a:pt x="42" y="105"/>
                      <a:pt x="51" y="160"/>
                    </a:cubicBezTo>
                    <a:cubicBezTo>
                      <a:pt x="225" y="1039"/>
                      <a:pt x="142" y="1550"/>
                      <a:pt x="142" y="1550"/>
                    </a:cubicBezTo>
                    <a:cubicBezTo>
                      <a:pt x="142" y="1550"/>
                      <a:pt x="383" y="615"/>
                      <a:pt x="28" y="0"/>
                    </a:cubicBezTo>
                    <a:close/>
                  </a:path>
                </a:pathLst>
              </a:custGeom>
              <a:solidFill>
                <a:srgbClr val="6868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3341;p49">
                <a:extLst>
                  <a:ext uri="{FF2B5EF4-FFF2-40B4-BE49-F238E27FC236}">
                    <a16:creationId xmlns:a16="http://schemas.microsoft.com/office/drawing/2014/main" id="{E1318007-956F-4A07-B631-7205676598F6}"/>
                  </a:ext>
                </a:extLst>
              </p:cNvPr>
              <p:cNvSpPr/>
              <p:nvPr/>
            </p:nvSpPr>
            <p:spPr>
              <a:xfrm>
                <a:off x="3311275" y="2097175"/>
                <a:ext cx="22825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760" extrusionOk="0">
                    <a:moveTo>
                      <a:pt x="688" y="0"/>
                    </a:moveTo>
                    <a:lnTo>
                      <a:pt x="0" y="28"/>
                    </a:lnTo>
                    <a:lnTo>
                      <a:pt x="174" y="1016"/>
                    </a:lnTo>
                    <a:cubicBezTo>
                      <a:pt x="174" y="1016"/>
                      <a:pt x="402" y="1039"/>
                      <a:pt x="497" y="1304"/>
                    </a:cubicBezTo>
                    <a:cubicBezTo>
                      <a:pt x="589" y="1563"/>
                      <a:pt x="616" y="1759"/>
                      <a:pt x="616" y="1759"/>
                    </a:cubicBezTo>
                    <a:lnTo>
                      <a:pt x="830" y="1550"/>
                    </a:lnTo>
                    <a:cubicBezTo>
                      <a:pt x="830" y="1550"/>
                      <a:pt x="913" y="1039"/>
                      <a:pt x="739" y="160"/>
                    </a:cubicBezTo>
                    <a:cubicBezTo>
                      <a:pt x="730" y="105"/>
                      <a:pt x="711" y="51"/>
                      <a:pt x="688" y="0"/>
                    </a:cubicBezTo>
                    <a:close/>
                  </a:path>
                </a:pathLst>
              </a:custGeom>
              <a:solidFill>
                <a:srgbClr val="682C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3342;p49">
                <a:extLst>
                  <a:ext uri="{FF2B5EF4-FFF2-40B4-BE49-F238E27FC236}">
                    <a16:creationId xmlns:a16="http://schemas.microsoft.com/office/drawing/2014/main" id="{36ED7F8C-4A88-4510-BD47-897C50226A3B}"/>
                  </a:ext>
                </a:extLst>
              </p:cNvPr>
              <p:cNvSpPr/>
              <p:nvPr/>
            </p:nvSpPr>
            <p:spPr>
              <a:xfrm>
                <a:off x="3224125" y="2136525"/>
                <a:ext cx="105425" cy="76925"/>
              </a:xfrm>
              <a:custGeom>
                <a:avLst/>
                <a:gdLst/>
                <a:ahLst/>
                <a:cxnLst/>
                <a:rect l="l" t="t" r="r" b="b"/>
                <a:pathLst>
                  <a:path w="4217" h="3077" extrusionOk="0">
                    <a:moveTo>
                      <a:pt x="4122" y="1"/>
                    </a:moveTo>
                    <a:cubicBezTo>
                      <a:pt x="4107" y="1"/>
                      <a:pt x="4089" y="4"/>
                      <a:pt x="4065" y="12"/>
                    </a:cubicBezTo>
                    <a:cubicBezTo>
                      <a:pt x="4065" y="12"/>
                      <a:pt x="3696" y="1179"/>
                      <a:pt x="3486" y="1371"/>
                    </a:cubicBezTo>
                    <a:cubicBezTo>
                      <a:pt x="3282" y="1557"/>
                      <a:pt x="2287" y="1672"/>
                      <a:pt x="2119" y="1890"/>
                    </a:cubicBezTo>
                    <a:cubicBezTo>
                      <a:pt x="1950" y="2114"/>
                      <a:pt x="1814" y="2291"/>
                      <a:pt x="1591" y="2341"/>
                    </a:cubicBezTo>
                    <a:cubicBezTo>
                      <a:pt x="1577" y="2344"/>
                      <a:pt x="1565" y="2346"/>
                      <a:pt x="1553" y="2346"/>
                    </a:cubicBezTo>
                    <a:cubicBezTo>
                      <a:pt x="1362" y="2346"/>
                      <a:pt x="1310" y="1954"/>
                      <a:pt x="1048" y="1817"/>
                    </a:cubicBezTo>
                    <a:cubicBezTo>
                      <a:pt x="992" y="1788"/>
                      <a:pt x="945" y="1776"/>
                      <a:pt x="905" y="1776"/>
                    </a:cubicBezTo>
                    <a:cubicBezTo>
                      <a:pt x="757" y="1776"/>
                      <a:pt x="698" y="1933"/>
                      <a:pt x="581" y="1933"/>
                    </a:cubicBezTo>
                    <a:cubicBezTo>
                      <a:pt x="573" y="1933"/>
                      <a:pt x="565" y="1933"/>
                      <a:pt x="556" y="1931"/>
                    </a:cubicBezTo>
                    <a:cubicBezTo>
                      <a:pt x="387" y="1899"/>
                      <a:pt x="478" y="1649"/>
                      <a:pt x="428" y="1607"/>
                    </a:cubicBezTo>
                    <a:cubicBezTo>
                      <a:pt x="427" y="1606"/>
                      <a:pt x="426" y="1606"/>
                      <a:pt x="425" y="1606"/>
                    </a:cubicBezTo>
                    <a:cubicBezTo>
                      <a:pt x="360" y="1606"/>
                      <a:pt x="1" y="2692"/>
                      <a:pt x="287" y="2947"/>
                    </a:cubicBezTo>
                    <a:cubicBezTo>
                      <a:pt x="389" y="3038"/>
                      <a:pt x="672" y="3077"/>
                      <a:pt x="1018" y="3077"/>
                    </a:cubicBezTo>
                    <a:cubicBezTo>
                      <a:pt x="1680" y="3077"/>
                      <a:pt x="2574" y="2936"/>
                      <a:pt x="2894" y="2751"/>
                    </a:cubicBezTo>
                    <a:cubicBezTo>
                      <a:pt x="3387" y="2469"/>
                      <a:pt x="3696" y="1689"/>
                      <a:pt x="3783" y="1470"/>
                    </a:cubicBezTo>
                    <a:cubicBezTo>
                      <a:pt x="3865" y="1252"/>
                      <a:pt x="4152" y="140"/>
                      <a:pt x="4152" y="140"/>
                    </a:cubicBezTo>
                    <a:cubicBezTo>
                      <a:pt x="4152" y="140"/>
                      <a:pt x="4217" y="1"/>
                      <a:pt x="4122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3343;p49">
                <a:extLst>
                  <a:ext uri="{FF2B5EF4-FFF2-40B4-BE49-F238E27FC236}">
                    <a16:creationId xmlns:a16="http://schemas.microsoft.com/office/drawing/2014/main" id="{67A68766-EE75-403D-8FB9-2F79AFEC96DC}"/>
                  </a:ext>
                </a:extLst>
              </p:cNvPr>
              <p:cNvSpPr/>
              <p:nvPr/>
            </p:nvSpPr>
            <p:spPr>
              <a:xfrm>
                <a:off x="3236325" y="2150225"/>
                <a:ext cx="5730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2292" h="1134" extrusionOk="0">
                    <a:moveTo>
                      <a:pt x="1138" y="0"/>
                    </a:moveTo>
                    <a:cubicBezTo>
                      <a:pt x="685" y="0"/>
                      <a:pt x="287" y="312"/>
                      <a:pt x="287" y="312"/>
                    </a:cubicBezTo>
                    <a:cubicBezTo>
                      <a:pt x="118" y="512"/>
                      <a:pt x="0" y="872"/>
                      <a:pt x="109" y="922"/>
                    </a:cubicBezTo>
                    <a:cubicBezTo>
                      <a:pt x="116" y="926"/>
                      <a:pt x="124" y="927"/>
                      <a:pt x="134" y="927"/>
                    </a:cubicBezTo>
                    <a:cubicBezTo>
                      <a:pt x="279" y="927"/>
                      <a:pt x="725" y="566"/>
                      <a:pt x="918" y="566"/>
                    </a:cubicBezTo>
                    <a:cubicBezTo>
                      <a:pt x="924" y="566"/>
                      <a:pt x="929" y="566"/>
                      <a:pt x="934" y="567"/>
                    </a:cubicBezTo>
                    <a:cubicBezTo>
                      <a:pt x="1126" y="589"/>
                      <a:pt x="1839" y="1133"/>
                      <a:pt x="2065" y="1133"/>
                    </a:cubicBezTo>
                    <a:cubicBezTo>
                      <a:pt x="2070" y="1133"/>
                      <a:pt x="2074" y="1133"/>
                      <a:pt x="2078" y="1132"/>
                    </a:cubicBezTo>
                    <a:cubicBezTo>
                      <a:pt x="2292" y="1110"/>
                      <a:pt x="2146" y="426"/>
                      <a:pt x="1553" y="102"/>
                    </a:cubicBezTo>
                    <a:cubicBezTo>
                      <a:pt x="1416" y="28"/>
                      <a:pt x="1275" y="0"/>
                      <a:pt x="1138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3344;p49">
                <a:extLst>
                  <a:ext uri="{FF2B5EF4-FFF2-40B4-BE49-F238E27FC236}">
                    <a16:creationId xmlns:a16="http://schemas.microsoft.com/office/drawing/2014/main" id="{AB5EFBC9-7D3A-4300-AF9D-CC2FD364A4F5}"/>
                  </a:ext>
                </a:extLst>
              </p:cNvPr>
              <p:cNvSpPr/>
              <p:nvPr/>
            </p:nvSpPr>
            <p:spPr>
              <a:xfrm>
                <a:off x="3171375" y="2730225"/>
                <a:ext cx="72225" cy="407700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16308" extrusionOk="0">
                    <a:moveTo>
                      <a:pt x="72" y="1"/>
                    </a:moveTo>
                    <a:cubicBezTo>
                      <a:pt x="32" y="1"/>
                      <a:pt x="0" y="33"/>
                      <a:pt x="0" y="74"/>
                    </a:cubicBezTo>
                    <a:lnTo>
                      <a:pt x="0" y="16230"/>
                    </a:lnTo>
                    <a:cubicBezTo>
                      <a:pt x="0" y="16272"/>
                      <a:pt x="32" y="16308"/>
                      <a:pt x="72" y="16308"/>
                    </a:cubicBezTo>
                    <a:lnTo>
                      <a:pt x="2817" y="16308"/>
                    </a:lnTo>
                    <a:cubicBezTo>
                      <a:pt x="2857" y="16308"/>
                      <a:pt x="2889" y="16272"/>
                      <a:pt x="2889" y="16230"/>
                    </a:cubicBezTo>
                    <a:lnTo>
                      <a:pt x="2889" y="74"/>
                    </a:lnTo>
                    <a:cubicBezTo>
                      <a:pt x="2889" y="33"/>
                      <a:pt x="2857" y="1"/>
                      <a:pt x="2817" y="1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3345;p49">
                <a:extLst>
                  <a:ext uri="{FF2B5EF4-FFF2-40B4-BE49-F238E27FC236}">
                    <a16:creationId xmlns:a16="http://schemas.microsoft.com/office/drawing/2014/main" id="{67F63B75-8832-4062-94C3-32E3F86CB18B}"/>
                  </a:ext>
                </a:extLst>
              </p:cNvPr>
              <p:cNvSpPr/>
              <p:nvPr/>
            </p:nvSpPr>
            <p:spPr>
              <a:xfrm>
                <a:off x="3184100" y="3145550"/>
                <a:ext cx="33900" cy="3673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4695" extrusionOk="0">
                    <a:moveTo>
                      <a:pt x="1" y="0"/>
                    </a:moveTo>
                    <a:lnTo>
                      <a:pt x="1" y="14695"/>
                    </a:lnTo>
                    <a:lnTo>
                      <a:pt x="1355" y="14695"/>
                    </a:lnTo>
                    <a:lnTo>
                      <a:pt x="1355" y="0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3346;p49">
                <a:extLst>
                  <a:ext uri="{FF2B5EF4-FFF2-40B4-BE49-F238E27FC236}">
                    <a16:creationId xmlns:a16="http://schemas.microsoft.com/office/drawing/2014/main" id="{EB5C721A-AE1D-43E9-8449-6647A855323F}"/>
                  </a:ext>
                </a:extLst>
              </p:cNvPr>
              <p:cNvSpPr/>
              <p:nvPr/>
            </p:nvSpPr>
            <p:spPr>
              <a:xfrm>
                <a:off x="3171375" y="3389050"/>
                <a:ext cx="72225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1933" extrusionOk="0">
                    <a:moveTo>
                      <a:pt x="0" y="1"/>
                    </a:moveTo>
                    <a:lnTo>
                      <a:pt x="0" y="1932"/>
                    </a:lnTo>
                    <a:lnTo>
                      <a:pt x="2889" y="1932"/>
                    </a:lnTo>
                    <a:lnTo>
                      <a:pt x="2889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3347;p49">
                <a:extLst>
                  <a:ext uri="{FF2B5EF4-FFF2-40B4-BE49-F238E27FC236}">
                    <a16:creationId xmlns:a16="http://schemas.microsoft.com/office/drawing/2014/main" id="{1D2E4993-25D9-4D74-93F6-DD312BFDDA35}"/>
                  </a:ext>
                </a:extLst>
              </p:cNvPr>
              <p:cNvSpPr/>
              <p:nvPr/>
            </p:nvSpPr>
            <p:spPr>
              <a:xfrm>
                <a:off x="3171375" y="3076150"/>
                <a:ext cx="72225" cy="3129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12517" extrusionOk="0">
                    <a:moveTo>
                      <a:pt x="1180" y="1"/>
                    </a:moveTo>
                    <a:cubicBezTo>
                      <a:pt x="528" y="1"/>
                      <a:pt x="0" y="534"/>
                      <a:pt x="0" y="1181"/>
                    </a:cubicBezTo>
                    <a:lnTo>
                      <a:pt x="0" y="12517"/>
                    </a:lnTo>
                    <a:lnTo>
                      <a:pt x="2889" y="12517"/>
                    </a:lnTo>
                    <a:lnTo>
                      <a:pt x="2889" y="1181"/>
                    </a:lnTo>
                    <a:cubicBezTo>
                      <a:pt x="2889" y="534"/>
                      <a:pt x="2361" y="1"/>
                      <a:pt x="1709" y="1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3348;p49">
                <a:extLst>
                  <a:ext uri="{FF2B5EF4-FFF2-40B4-BE49-F238E27FC236}">
                    <a16:creationId xmlns:a16="http://schemas.microsoft.com/office/drawing/2014/main" id="{89A5BB18-3BFA-46BD-BCD6-9FAB7FD9099E}"/>
                  </a:ext>
                </a:extLst>
              </p:cNvPr>
              <p:cNvSpPr/>
              <p:nvPr/>
            </p:nvSpPr>
            <p:spPr>
              <a:xfrm>
                <a:off x="3023025" y="3588000"/>
                <a:ext cx="19497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7799" h="994" extrusionOk="0">
                    <a:moveTo>
                      <a:pt x="186" y="0"/>
                    </a:moveTo>
                    <a:cubicBezTo>
                      <a:pt x="32" y="893"/>
                      <a:pt x="0" y="994"/>
                      <a:pt x="0" y="994"/>
                    </a:cubicBezTo>
                    <a:lnTo>
                      <a:pt x="7798" y="994"/>
                    </a:lnTo>
                    <a:lnTo>
                      <a:pt x="7798" y="0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3349;p49">
                <a:extLst>
                  <a:ext uri="{FF2B5EF4-FFF2-40B4-BE49-F238E27FC236}">
                    <a16:creationId xmlns:a16="http://schemas.microsoft.com/office/drawing/2014/main" id="{0D9FA8F1-B021-458F-BB77-DBB52A413A3F}"/>
                  </a:ext>
                </a:extLst>
              </p:cNvPr>
              <p:cNvSpPr/>
              <p:nvPr/>
            </p:nvSpPr>
            <p:spPr>
              <a:xfrm>
                <a:off x="3027650" y="3497750"/>
                <a:ext cx="190350" cy="90275"/>
              </a:xfrm>
              <a:custGeom>
                <a:avLst/>
                <a:gdLst/>
                <a:ahLst/>
                <a:cxnLst/>
                <a:rect l="l" t="t" r="r" b="b"/>
                <a:pathLst>
                  <a:path w="7614" h="3611" extrusionOk="0">
                    <a:moveTo>
                      <a:pt x="5694" y="1"/>
                    </a:moveTo>
                    <a:cubicBezTo>
                      <a:pt x="5694" y="1"/>
                      <a:pt x="5918" y="2092"/>
                      <a:pt x="4336" y="2243"/>
                    </a:cubicBezTo>
                    <a:cubicBezTo>
                      <a:pt x="2759" y="2393"/>
                      <a:pt x="175" y="2607"/>
                      <a:pt x="11" y="3550"/>
                    </a:cubicBezTo>
                    <a:cubicBezTo>
                      <a:pt x="6" y="3573"/>
                      <a:pt x="1" y="3592"/>
                      <a:pt x="1" y="3610"/>
                    </a:cubicBezTo>
                    <a:lnTo>
                      <a:pt x="7613" y="3610"/>
                    </a:lnTo>
                    <a:lnTo>
                      <a:pt x="7613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3350;p49">
                <a:extLst>
                  <a:ext uri="{FF2B5EF4-FFF2-40B4-BE49-F238E27FC236}">
                    <a16:creationId xmlns:a16="http://schemas.microsoft.com/office/drawing/2014/main" id="{B6DA1113-CD5D-4F52-AFAF-3034FFFF7AF1}"/>
                  </a:ext>
                </a:extLst>
              </p:cNvPr>
              <p:cNvSpPr/>
              <p:nvPr/>
            </p:nvSpPr>
            <p:spPr>
              <a:xfrm>
                <a:off x="3042375" y="3567650"/>
                <a:ext cx="870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824" extrusionOk="0">
                    <a:moveTo>
                      <a:pt x="1250" y="1"/>
                    </a:moveTo>
                    <a:cubicBezTo>
                      <a:pt x="590" y="1"/>
                      <a:pt x="6" y="21"/>
                      <a:pt x="0" y="21"/>
                    </a:cubicBezTo>
                    <a:lnTo>
                      <a:pt x="0" y="71"/>
                    </a:lnTo>
                    <a:cubicBezTo>
                      <a:pt x="9" y="71"/>
                      <a:pt x="592" y="51"/>
                      <a:pt x="1251" y="51"/>
                    </a:cubicBezTo>
                    <a:cubicBezTo>
                      <a:pt x="1580" y="51"/>
                      <a:pt x="1929" y="56"/>
                      <a:pt x="2234" y="71"/>
                    </a:cubicBezTo>
                    <a:cubicBezTo>
                      <a:pt x="3131" y="117"/>
                      <a:pt x="3432" y="814"/>
                      <a:pt x="3437" y="823"/>
                    </a:cubicBezTo>
                    <a:lnTo>
                      <a:pt x="3482" y="805"/>
                    </a:lnTo>
                    <a:cubicBezTo>
                      <a:pt x="3478" y="796"/>
                      <a:pt x="3168" y="71"/>
                      <a:pt x="2234" y="21"/>
                    </a:cubicBezTo>
                    <a:cubicBezTo>
                      <a:pt x="1929" y="6"/>
                      <a:pt x="1579" y="1"/>
                      <a:pt x="1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3351;p49">
                <a:extLst>
                  <a:ext uri="{FF2B5EF4-FFF2-40B4-BE49-F238E27FC236}">
                    <a16:creationId xmlns:a16="http://schemas.microsoft.com/office/drawing/2014/main" id="{14590F70-CA4D-4551-8CE5-1A52197DC015}"/>
                  </a:ext>
                </a:extLst>
              </p:cNvPr>
              <p:cNvSpPr/>
              <p:nvPr/>
            </p:nvSpPr>
            <p:spPr>
              <a:xfrm>
                <a:off x="3128625" y="3497750"/>
                <a:ext cx="6612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2526" extrusionOk="0">
                    <a:moveTo>
                      <a:pt x="2580" y="1"/>
                    </a:moveTo>
                    <a:cubicBezTo>
                      <a:pt x="2580" y="18"/>
                      <a:pt x="2594" y="2111"/>
                      <a:pt x="1833" y="2380"/>
                    </a:cubicBezTo>
                    <a:cubicBezTo>
                      <a:pt x="1638" y="2449"/>
                      <a:pt x="1427" y="2475"/>
                      <a:pt x="1218" y="2475"/>
                    </a:cubicBezTo>
                    <a:cubicBezTo>
                      <a:pt x="606" y="2475"/>
                      <a:pt x="26" y="2251"/>
                      <a:pt x="19" y="2247"/>
                    </a:cubicBezTo>
                    <a:lnTo>
                      <a:pt x="0" y="2292"/>
                    </a:lnTo>
                    <a:cubicBezTo>
                      <a:pt x="5" y="2298"/>
                      <a:pt x="593" y="2525"/>
                      <a:pt x="1218" y="2525"/>
                    </a:cubicBezTo>
                    <a:cubicBezTo>
                      <a:pt x="1431" y="2525"/>
                      <a:pt x="1650" y="2498"/>
                      <a:pt x="1851" y="2429"/>
                    </a:cubicBezTo>
                    <a:cubicBezTo>
                      <a:pt x="2644" y="2147"/>
                      <a:pt x="2630" y="87"/>
                      <a:pt x="26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3352;p49">
                <a:extLst>
                  <a:ext uri="{FF2B5EF4-FFF2-40B4-BE49-F238E27FC236}">
                    <a16:creationId xmlns:a16="http://schemas.microsoft.com/office/drawing/2014/main" id="{F83D7895-3C2F-4ED7-9F0B-9EA250A0D398}"/>
                  </a:ext>
                </a:extLst>
              </p:cNvPr>
              <p:cNvSpPr/>
              <p:nvPr/>
            </p:nvSpPr>
            <p:spPr>
              <a:xfrm>
                <a:off x="3168275" y="3504025"/>
                <a:ext cx="257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707" extrusionOk="0">
                    <a:moveTo>
                      <a:pt x="1004" y="0"/>
                    </a:moveTo>
                    <a:lnTo>
                      <a:pt x="1" y="665"/>
                    </a:lnTo>
                    <a:lnTo>
                      <a:pt x="28" y="707"/>
                    </a:lnTo>
                    <a:lnTo>
                      <a:pt x="1031" y="41"/>
                    </a:lnTo>
                    <a:lnTo>
                      <a:pt x="10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3353;p49">
                <a:extLst>
                  <a:ext uri="{FF2B5EF4-FFF2-40B4-BE49-F238E27FC236}">
                    <a16:creationId xmlns:a16="http://schemas.microsoft.com/office/drawing/2014/main" id="{AE4B67A8-3252-4B19-A506-5B027CC3979D}"/>
                  </a:ext>
                </a:extLst>
              </p:cNvPr>
              <p:cNvSpPr/>
              <p:nvPr/>
            </p:nvSpPr>
            <p:spPr>
              <a:xfrm>
                <a:off x="3169850" y="3508700"/>
                <a:ext cx="2260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520" extrusionOk="0">
                    <a:moveTo>
                      <a:pt x="24" y="0"/>
                    </a:moveTo>
                    <a:lnTo>
                      <a:pt x="1" y="41"/>
                    </a:lnTo>
                    <a:lnTo>
                      <a:pt x="882" y="520"/>
                    </a:lnTo>
                    <a:lnTo>
                      <a:pt x="903" y="478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3354;p49">
                <a:extLst>
                  <a:ext uri="{FF2B5EF4-FFF2-40B4-BE49-F238E27FC236}">
                    <a16:creationId xmlns:a16="http://schemas.microsoft.com/office/drawing/2014/main" id="{605969C7-2A8D-47C8-9FDA-ED732EC8FAAD}"/>
                  </a:ext>
                </a:extLst>
              </p:cNvPr>
              <p:cNvSpPr/>
              <p:nvPr/>
            </p:nvSpPr>
            <p:spPr>
              <a:xfrm>
                <a:off x="3161100" y="3528375"/>
                <a:ext cx="299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466" extrusionOk="0">
                    <a:moveTo>
                      <a:pt x="1181" y="1"/>
                    </a:moveTo>
                    <a:lnTo>
                      <a:pt x="1" y="416"/>
                    </a:lnTo>
                    <a:lnTo>
                      <a:pt x="14" y="466"/>
                    </a:lnTo>
                    <a:lnTo>
                      <a:pt x="1199" y="47"/>
                    </a:lnTo>
                    <a:lnTo>
                      <a:pt x="11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355;p49">
                <a:extLst>
                  <a:ext uri="{FF2B5EF4-FFF2-40B4-BE49-F238E27FC236}">
                    <a16:creationId xmlns:a16="http://schemas.microsoft.com/office/drawing/2014/main" id="{B22D7B44-CA09-4C2F-A423-049E9EC395AE}"/>
                  </a:ext>
                </a:extLst>
              </p:cNvPr>
              <p:cNvSpPr/>
              <p:nvPr/>
            </p:nvSpPr>
            <p:spPr>
              <a:xfrm>
                <a:off x="3166125" y="3528375"/>
                <a:ext cx="212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599" extrusionOk="0">
                    <a:moveTo>
                      <a:pt x="27" y="1"/>
                    </a:moveTo>
                    <a:lnTo>
                      <a:pt x="0" y="47"/>
                    </a:lnTo>
                    <a:lnTo>
                      <a:pt x="820" y="598"/>
                    </a:lnTo>
                    <a:lnTo>
                      <a:pt x="848" y="558"/>
                    </a:lnTo>
                    <a:lnTo>
                      <a:pt x="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356;p49">
                <a:extLst>
                  <a:ext uri="{FF2B5EF4-FFF2-40B4-BE49-F238E27FC236}">
                    <a16:creationId xmlns:a16="http://schemas.microsoft.com/office/drawing/2014/main" id="{4DFF00B8-9675-4F94-837D-8CBB8B036F90}"/>
                  </a:ext>
                </a:extLst>
              </p:cNvPr>
              <p:cNvSpPr/>
              <p:nvPr/>
            </p:nvSpPr>
            <p:spPr>
              <a:xfrm>
                <a:off x="3272550" y="2730225"/>
                <a:ext cx="72250" cy="407700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6308" extrusionOk="0">
                    <a:moveTo>
                      <a:pt x="73" y="1"/>
                    </a:moveTo>
                    <a:cubicBezTo>
                      <a:pt x="32" y="1"/>
                      <a:pt x="0" y="33"/>
                      <a:pt x="0" y="74"/>
                    </a:cubicBezTo>
                    <a:lnTo>
                      <a:pt x="0" y="16230"/>
                    </a:lnTo>
                    <a:cubicBezTo>
                      <a:pt x="0" y="16272"/>
                      <a:pt x="32" y="16308"/>
                      <a:pt x="73" y="16308"/>
                    </a:cubicBezTo>
                    <a:lnTo>
                      <a:pt x="2817" y="16308"/>
                    </a:lnTo>
                    <a:cubicBezTo>
                      <a:pt x="2857" y="16308"/>
                      <a:pt x="2889" y="16272"/>
                      <a:pt x="2889" y="16230"/>
                    </a:cubicBezTo>
                    <a:lnTo>
                      <a:pt x="2889" y="74"/>
                    </a:lnTo>
                    <a:cubicBezTo>
                      <a:pt x="2889" y="33"/>
                      <a:pt x="2857" y="1"/>
                      <a:pt x="2817" y="1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357;p49">
                <a:extLst>
                  <a:ext uri="{FF2B5EF4-FFF2-40B4-BE49-F238E27FC236}">
                    <a16:creationId xmlns:a16="http://schemas.microsoft.com/office/drawing/2014/main" id="{B48C41EB-61F4-467B-8E82-718CA487EB9E}"/>
                  </a:ext>
                </a:extLst>
              </p:cNvPr>
              <p:cNvSpPr/>
              <p:nvPr/>
            </p:nvSpPr>
            <p:spPr>
              <a:xfrm>
                <a:off x="3288375" y="3145550"/>
                <a:ext cx="33750" cy="367375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4695" extrusionOk="0">
                    <a:moveTo>
                      <a:pt x="1" y="0"/>
                    </a:moveTo>
                    <a:lnTo>
                      <a:pt x="1" y="14695"/>
                    </a:lnTo>
                    <a:lnTo>
                      <a:pt x="1349" y="14695"/>
                    </a:lnTo>
                    <a:lnTo>
                      <a:pt x="1349" y="0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358;p49">
                <a:extLst>
                  <a:ext uri="{FF2B5EF4-FFF2-40B4-BE49-F238E27FC236}">
                    <a16:creationId xmlns:a16="http://schemas.microsoft.com/office/drawing/2014/main" id="{178759BA-3593-4D0A-83D5-8FDDD51D274D}"/>
                  </a:ext>
                </a:extLst>
              </p:cNvPr>
              <p:cNvSpPr/>
              <p:nvPr/>
            </p:nvSpPr>
            <p:spPr>
              <a:xfrm>
                <a:off x="3272550" y="3076150"/>
                <a:ext cx="72250" cy="31292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2517" extrusionOk="0">
                    <a:moveTo>
                      <a:pt x="1181" y="1"/>
                    </a:moveTo>
                    <a:cubicBezTo>
                      <a:pt x="529" y="1"/>
                      <a:pt x="0" y="534"/>
                      <a:pt x="0" y="1181"/>
                    </a:cubicBezTo>
                    <a:lnTo>
                      <a:pt x="0" y="12517"/>
                    </a:lnTo>
                    <a:lnTo>
                      <a:pt x="2889" y="12517"/>
                    </a:lnTo>
                    <a:lnTo>
                      <a:pt x="2889" y="1181"/>
                    </a:lnTo>
                    <a:cubicBezTo>
                      <a:pt x="2889" y="534"/>
                      <a:pt x="2356" y="1"/>
                      <a:pt x="1709" y="1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359;p49">
                <a:extLst>
                  <a:ext uri="{FF2B5EF4-FFF2-40B4-BE49-F238E27FC236}">
                    <a16:creationId xmlns:a16="http://schemas.microsoft.com/office/drawing/2014/main" id="{01CE6393-8EB5-4D89-977F-259ED8D63AD0}"/>
                  </a:ext>
                </a:extLst>
              </p:cNvPr>
              <p:cNvSpPr/>
              <p:nvPr/>
            </p:nvSpPr>
            <p:spPr>
              <a:xfrm>
                <a:off x="3272550" y="3389050"/>
                <a:ext cx="722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933" extrusionOk="0">
                    <a:moveTo>
                      <a:pt x="0" y="1"/>
                    </a:moveTo>
                    <a:lnTo>
                      <a:pt x="0" y="1932"/>
                    </a:lnTo>
                    <a:lnTo>
                      <a:pt x="2889" y="1932"/>
                    </a:lnTo>
                    <a:lnTo>
                      <a:pt x="2889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360;p49">
                <a:extLst>
                  <a:ext uri="{FF2B5EF4-FFF2-40B4-BE49-F238E27FC236}">
                    <a16:creationId xmlns:a16="http://schemas.microsoft.com/office/drawing/2014/main" id="{7A16C59D-79CA-4E5C-9EFD-2FBE302E8EAC}"/>
                  </a:ext>
                </a:extLst>
              </p:cNvPr>
              <p:cNvSpPr/>
              <p:nvPr/>
            </p:nvSpPr>
            <p:spPr>
              <a:xfrm>
                <a:off x="3133075" y="3588000"/>
                <a:ext cx="19497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7799" h="994" extrusionOk="0">
                    <a:moveTo>
                      <a:pt x="182" y="0"/>
                    </a:moveTo>
                    <a:cubicBezTo>
                      <a:pt x="28" y="893"/>
                      <a:pt x="1" y="994"/>
                      <a:pt x="1" y="994"/>
                    </a:cubicBezTo>
                    <a:lnTo>
                      <a:pt x="7799" y="994"/>
                    </a:lnTo>
                    <a:lnTo>
                      <a:pt x="7799" y="0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361;p49">
                <a:extLst>
                  <a:ext uri="{FF2B5EF4-FFF2-40B4-BE49-F238E27FC236}">
                    <a16:creationId xmlns:a16="http://schemas.microsoft.com/office/drawing/2014/main" id="{4AB14950-3332-4007-B4A7-A8E1235DB7E5}"/>
                  </a:ext>
                </a:extLst>
              </p:cNvPr>
              <p:cNvSpPr/>
              <p:nvPr/>
            </p:nvSpPr>
            <p:spPr>
              <a:xfrm>
                <a:off x="3137625" y="3497750"/>
                <a:ext cx="190425" cy="90275"/>
              </a:xfrm>
              <a:custGeom>
                <a:avLst/>
                <a:gdLst/>
                <a:ahLst/>
                <a:cxnLst/>
                <a:rect l="l" t="t" r="r" b="b"/>
                <a:pathLst>
                  <a:path w="7617" h="3611" extrusionOk="0">
                    <a:moveTo>
                      <a:pt x="5698" y="1"/>
                    </a:moveTo>
                    <a:cubicBezTo>
                      <a:pt x="5698" y="1"/>
                      <a:pt x="5921" y="2092"/>
                      <a:pt x="4340" y="2243"/>
                    </a:cubicBezTo>
                    <a:cubicBezTo>
                      <a:pt x="2762" y="2393"/>
                      <a:pt x="174" y="2607"/>
                      <a:pt x="10" y="3550"/>
                    </a:cubicBezTo>
                    <a:cubicBezTo>
                      <a:pt x="10" y="3573"/>
                      <a:pt x="5" y="3592"/>
                      <a:pt x="0" y="3610"/>
                    </a:cubicBezTo>
                    <a:lnTo>
                      <a:pt x="7617" y="3610"/>
                    </a:lnTo>
                    <a:lnTo>
                      <a:pt x="7617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362;p49">
                <a:extLst>
                  <a:ext uri="{FF2B5EF4-FFF2-40B4-BE49-F238E27FC236}">
                    <a16:creationId xmlns:a16="http://schemas.microsoft.com/office/drawing/2014/main" id="{DDC9DD20-9972-4B37-85DA-0538DF4B7B59}"/>
                  </a:ext>
                </a:extLst>
              </p:cNvPr>
              <p:cNvSpPr/>
              <p:nvPr/>
            </p:nvSpPr>
            <p:spPr>
              <a:xfrm>
                <a:off x="3152325" y="3567650"/>
                <a:ext cx="870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824" extrusionOk="0">
                    <a:moveTo>
                      <a:pt x="1252" y="1"/>
                    </a:moveTo>
                    <a:cubicBezTo>
                      <a:pt x="592" y="1"/>
                      <a:pt x="10" y="21"/>
                      <a:pt x="1" y="21"/>
                    </a:cubicBezTo>
                    <a:lnTo>
                      <a:pt x="5" y="71"/>
                    </a:lnTo>
                    <a:cubicBezTo>
                      <a:pt x="11" y="71"/>
                      <a:pt x="592" y="51"/>
                      <a:pt x="1251" y="51"/>
                    </a:cubicBezTo>
                    <a:cubicBezTo>
                      <a:pt x="1580" y="51"/>
                      <a:pt x="1928" y="56"/>
                      <a:pt x="2233" y="71"/>
                    </a:cubicBezTo>
                    <a:cubicBezTo>
                      <a:pt x="3136" y="117"/>
                      <a:pt x="3437" y="814"/>
                      <a:pt x="3437" y="823"/>
                    </a:cubicBezTo>
                    <a:lnTo>
                      <a:pt x="3483" y="805"/>
                    </a:lnTo>
                    <a:cubicBezTo>
                      <a:pt x="3483" y="796"/>
                      <a:pt x="3169" y="71"/>
                      <a:pt x="2239" y="21"/>
                    </a:cubicBezTo>
                    <a:cubicBezTo>
                      <a:pt x="1932" y="6"/>
                      <a:pt x="1582" y="1"/>
                      <a:pt x="1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363;p49">
                <a:extLst>
                  <a:ext uri="{FF2B5EF4-FFF2-40B4-BE49-F238E27FC236}">
                    <a16:creationId xmlns:a16="http://schemas.microsoft.com/office/drawing/2014/main" id="{B0E52C9B-035A-48B0-89B9-5DFD8BF10C35}"/>
                  </a:ext>
                </a:extLst>
              </p:cNvPr>
              <p:cNvSpPr/>
              <p:nvPr/>
            </p:nvSpPr>
            <p:spPr>
              <a:xfrm>
                <a:off x="3238575" y="3497750"/>
                <a:ext cx="6612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2526" extrusionOk="0">
                    <a:moveTo>
                      <a:pt x="2580" y="1"/>
                    </a:moveTo>
                    <a:cubicBezTo>
                      <a:pt x="2580" y="18"/>
                      <a:pt x="2594" y="2111"/>
                      <a:pt x="1833" y="2380"/>
                    </a:cubicBezTo>
                    <a:cubicBezTo>
                      <a:pt x="1639" y="2449"/>
                      <a:pt x="1427" y="2475"/>
                      <a:pt x="1219" y="2475"/>
                    </a:cubicBezTo>
                    <a:cubicBezTo>
                      <a:pt x="608" y="2475"/>
                      <a:pt x="29" y="2251"/>
                      <a:pt x="19" y="2247"/>
                    </a:cubicBezTo>
                    <a:lnTo>
                      <a:pt x="1" y="2292"/>
                    </a:lnTo>
                    <a:cubicBezTo>
                      <a:pt x="10" y="2298"/>
                      <a:pt x="598" y="2525"/>
                      <a:pt x="1223" y="2525"/>
                    </a:cubicBezTo>
                    <a:cubicBezTo>
                      <a:pt x="1436" y="2525"/>
                      <a:pt x="1650" y="2498"/>
                      <a:pt x="1852" y="2429"/>
                    </a:cubicBezTo>
                    <a:cubicBezTo>
                      <a:pt x="2645" y="2147"/>
                      <a:pt x="2630" y="87"/>
                      <a:pt x="26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364;p49">
                <a:extLst>
                  <a:ext uri="{FF2B5EF4-FFF2-40B4-BE49-F238E27FC236}">
                    <a16:creationId xmlns:a16="http://schemas.microsoft.com/office/drawing/2014/main" id="{DA6D71FB-C504-43D9-B940-64BD753D4049}"/>
                  </a:ext>
                </a:extLst>
              </p:cNvPr>
              <p:cNvSpPr/>
              <p:nvPr/>
            </p:nvSpPr>
            <p:spPr>
              <a:xfrm>
                <a:off x="3278225" y="3504025"/>
                <a:ext cx="259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707" extrusionOk="0">
                    <a:moveTo>
                      <a:pt x="1008" y="0"/>
                    </a:moveTo>
                    <a:lnTo>
                      <a:pt x="1" y="665"/>
                    </a:lnTo>
                    <a:lnTo>
                      <a:pt x="28" y="707"/>
                    </a:lnTo>
                    <a:lnTo>
                      <a:pt x="1036" y="41"/>
                    </a:lnTo>
                    <a:lnTo>
                      <a:pt x="10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365;p49">
                <a:extLst>
                  <a:ext uri="{FF2B5EF4-FFF2-40B4-BE49-F238E27FC236}">
                    <a16:creationId xmlns:a16="http://schemas.microsoft.com/office/drawing/2014/main" id="{98D3101A-9336-4F85-BD84-E6C33F7181B0}"/>
                  </a:ext>
                </a:extLst>
              </p:cNvPr>
              <p:cNvSpPr/>
              <p:nvPr/>
            </p:nvSpPr>
            <p:spPr>
              <a:xfrm>
                <a:off x="3279825" y="3508700"/>
                <a:ext cx="2257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520" extrusionOk="0">
                    <a:moveTo>
                      <a:pt x="23" y="0"/>
                    </a:moveTo>
                    <a:lnTo>
                      <a:pt x="0" y="41"/>
                    </a:lnTo>
                    <a:lnTo>
                      <a:pt x="880" y="520"/>
                    </a:lnTo>
                    <a:lnTo>
                      <a:pt x="903" y="478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366;p49">
                <a:extLst>
                  <a:ext uri="{FF2B5EF4-FFF2-40B4-BE49-F238E27FC236}">
                    <a16:creationId xmlns:a16="http://schemas.microsoft.com/office/drawing/2014/main" id="{25602362-0C99-4884-A63E-FC1948911C27}"/>
                  </a:ext>
                </a:extLst>
              </p:cNvPr>
              <p:cNvSpPr/>
              <p:nvPr/>
            </p:nvSpPr>
            <p:spPr>
              <a:xfrm>
                <a:off x="3271050" y="3528375"/>
                <a:ext cx="30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466" extrusionOk="0">
                    <a:moveTo>
                      <a:pt x="1186" y="1"/>
                    </a:moveTo>
                    <a:lnTo>
                      <a:pt x="0" y="416"/>
                    </a:lnTo>
                    <a:lnTo>
                      <a:pt x="19" y="466"/>
                    </a:lnTo>
                    <a:lnTo>
                      <a:pt x="1199" y="47"/>
                    </a:lnTo>
                    <a:lnTo>
                      <a:pt x="11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367;p49">
                <a:extLst>
                  <a:ext uri="{FF2B5EF4-FFF2-40B4-BE49-F238E27FC236}">
                    <a16:creationId xmlns:a16="http://schemas.microsoft.com/office/drawing/2014/main" id="{0478014B-D890-44C8-A644-0F766B897740}"/>
                  </a:ext>
                </a:extLst>
              </p:cNvPr>
              <p:cNvSpPr/>
              <p:nvPr/>
            </p:nvSpPr>
            <p:spPr>
              <a:xfrm>
                <a:off x="3276075" y="3528375"/>
                <a:ext cx="2132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599" extrusionOk="0">
                    <a:moveTo>
                      <a:pt x="28" y="1"/>
                    </a:moveTo>
                    <a:lnTo>
                      <a:pt x="0" y="47"/>
                    </a:lnTo>
                    <a:lnTo>
                      <a:pt x="825" y="598"/>
                    </a:lnTo>
                    <a:lnTo>
                      <a:pt x="853" y="558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368;p49">
                <a:extLst>
                  <a:ext uri="{FF2B5EF4-FFF2-40B4-BE49-F238E27FC236}">
                    <a16:creationId xmlns:a16="http://schemas.microsoft.com/office/drawing/2014/main" id="{6BDF1009-309F-4C7A-B8BB-83EA6C1877E4}"/>
                  </a:ext>
                </a:extLst>
              </p:cNvPr>
              <p:cNvSpPr/>
              <p:nvPr/>
            </p:nvSpPr>
            <p:spPr>
              <a:xfrm>
                <a:off x="3049325" y="2311050"/>
                <a:ext cx="463425" cy="420575"/>
              </a:xfrm>
              <a:custGeom>
                <a:avLst/>
                <a:gdLst/>
                <a:ahLst/>
                <a:cxnLst/>
                <a:rect l="l" t="t" r="r" b="b"/>
                <a:pathLst>
                  <a:path w="18537" h="16823" extrusionOk="0">
                    <a:moveTo>
                      <a:pt x="6368" y="0"/>
                    </a:moveTo>
                    <a:cubicBezTo>
                      <a:pt x="6368" y="0"/>
                      <a:pt x="1349" y="615"/>
                      <a:pt x="675" y="1404"/>
                    </a:cubicBezTo>
                    <a:cubicBezTo>
                      <a:pt x="0" y="2192"/>
                      <a:pt x="2175" y="15838"/>
                      <a:pt x="3149" y="16663"/>
                    </a:cubicBezTo>
                    <a:cubicBezTo>
                      <a:pt x="3214" y="16722"/>
                      <a:pt x="3318" y="16772"/>
                      <a:pt x="3455" y="16822"/>
                    </a:cubicBezTo>
                    <a:lnTo>
                      <a:pt x="14174" y="16822"/>
                    </a:lnTo>
                    <a:cubicBezTo>
                      <a:pt x="15082" y="15022"/>
                      <a:pt x="18463" y="4197"/>
                      <a:pt x="18500" y="2680"/>
                    </a:cubicBezTo>
                    <a:cubicBezTo>
                      <a:pt x="18537" y="1067"/>
                      <a:pt x="16723" y="724"/>
                      <a:pt x="14403" y="351"/>
                    </a:cubicBezTo>
                    <a:lnTo>
                      <a:pt x="6368" y="0"/>
                    </a:ln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369;p49">
                <a:extLst>
                  <a:ext uri="{FF2B5EF4-FFF2-40B4-BE49-F238E27FC236}">
                    <a16:creationId xmlns:a16="http://schemas.microsoft.com/office/drawing/2014/main" id="{C601635C-4ED3-41BC-914F-B16F5B4DAE01}"/>
                  </a:ext>
                </a:extLst>
              </p:cNvPr>
              <p:cNvSpPr/>
              <p:nvPr/>
            </p:nvSpPr>
            <p:spPr>
              <a:xfrm>
                <a:off x="3062200" y="2425100"/>
                <a:ext cx="64400" cy="30342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12137" extrusionOk="0">
                    <a:moveTo>
                      <a:pt x="60" y="1"/>
                    </a:moveTo>
                    <a:lnTo>
                      <a:pt x="1" y="9"/>
                    </a:lnTo>
                    <a:cubicBezTo>
                      <a:pt x="5" y="46"/>
                      <a:pt x="402" y="3952"/>
                      <a:pt x="839" y="6135"/>
                    </a:cubicBezTo>
                    <a:cubicBezTo>
                      <a:pt x="1107" y="7471"/>
                      <a:pt x="1901" y="10136"/>
                      <a:pt x="2516" y="12137"/>
                    </a:cubicBezTo>
                    <a:lnTo>
                      <a:pt x="2575" y="12124"/>
                    </a:lnTo>
                    <a:cubicBezTo>
                      <a:pt x="1955" y="10123"/>
                      <a:pt x="1168" y="7456"/>
                      <a:pt x="899" y="6121"/>
                    </a:cubicBezTo>
                    <a:cubicBezTo>
                      <a:pt x="461" y="3943"/>
                      <a:pt x="64" y="41"/>
                      <a:pt x="60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370;p49">
                <a:extLst>
                  <a:ext uri="{FF2B5EF4-FFF2-40B4-BE49-F238E27FC236}">
                    <a16:creationId xmlns:a16="http://schemas.microsoft.com/office/drawing/2014/main" id="{6DC5B503-566B-462C-AB7E-8E3397965FD6}"/>
                  </a:ext>
                </a:extLst>
              </p:cNvPr>
              <p:cNvSpPr/>
              <p:nvPr/>
            </p:nvSpPr>
            <p:spPr>
              <a:xfrm>
                <a:off x="3208500" y="2294525"/>
                <a:ext cx="1749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6997" h="3004" extrusionOk="0">
                    <a:moveTo>
                      <a:pt x="3629" y="1"/>
                    </a:moveTo>
                    <a:lnTo>
                      <a:pt x="1" y="661"/>
                    </a:lnTo>
                    <a:lnTo>
                      <a:pt x="2197" y="3003"/>
                    </a:lnTo>
                    <a:lnTo>
                      <a:pt x="6997" y="966"/>
                    </a:lnTo>
                    <a:lnTo>
                      <a:pt x="3629" y="1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371;p49">
                <a:extLst>
                  <a:ext uri="{FF2B5EF4-FFF2-40B4-BE49-F238E27FC236}">
                    <a16:creationId xmlns:a16="http://schemas.microsoft.com/office/drawing/2014/main" id="{A6ECE402-867E-4F5B-8CE5-A93FA1C127A6}"/>
                  </a:ext>
                </a:extLst>
              </p:cNvPr>
              <p:cNvSpPr/>
              <p:nvPr/>
            </p:nvSpPr>
            <p:spPr>
              <a:xfrm>
                <a:off x="3189475" y="2311050"/>
                <a:ext cx="21992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8797" h="3150" extrusionOk="0">
                    <a:moveTo>
                      <a:pt x="762" y="0"/>
                    </a:moveTo>
                    <a:lnTo>
                      <a:pt x="0" y="105"/>
                    </a:lnTo>
                    <a:lnTo>
                      <a:pt x="2798" y="3149"/>
                    </a:lnTo>
                    <a:lnTo>
                      <a:pt x="8560" y="342"/>
                    </a:lnTo>
                    <a:lnTo>
                      <a:pt x="8797" y="351"/>
                    </a:lnTo>
                    <a:lnTo>
                      <a:pt x="8797" y="351"/>
                    </a:lnTo>
                    <a:lnTo>
                      <a:pt x="7758" y="305"/>
                    </a:lnTo>
                    <a:lnTo>
                      <a:pt x="2958" y="2342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rgbClr val="B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372;p49">
                <a:extLst>
                  <a:ext uri="{FF2B5EF4-FFF2-40B4-BE49-F238E27FC236}">
                    <a16:creationId xmlns:a16="http://schemas.microsoft.com/office/drawing/2014/main" id="{3B298396-290B-464B-A506-948DB2F4A8EA}"/>
                  </a:ext>
                </a:extLst>
              </p:cNvPr>
              <p:cNvSpPr/>
              <p:nvPr/>
            </p:nvSpPr>
            <p:spPr>
              <a:xfrm>
                <a:off x="3387850" y="2338275"/>
                <a:ext cx="169125" cy="370000"/>
              </a:xfrm>
              <a:custGeom>
                <a:avLst/>
                <a:gdLst/>
                <a:ahLst/>
                <a:cxnLst/>
                <a:rect l="l" t="t" r="r" b="b"/>
                <a:pathLst>
                  <a:path w="6765" h="14800" extrusionOk="0">
                    <a:moveTo>
                      <a:pt x="3870" y="1"/>
                    </a:moveTo>
                    <a:cubicBezTo>
                      <a:pt x="0" y="392"/>
                      <a:pt x="1569" y="8478"/>
                      <a:pt x="2088" y="11171"/>
                    </a:cubicBezTo>
                    <a:cubicBezTo>
                      <a:pt x="2557" y="13607"/>
                      <a:pt x="3026" y="14799"/>
                      <a:pt x="4052" y="14799"/>
                    </a:cubicBezTo>
                    <a:cubicBezTo>
                      <a:pt x="4162" y="14799"/>
                      <a:pt x="4279" y="14785"/>
                      <a:pt x="4403" y="14758"/>
                    </a:cubicBezTo>
                    <a:cubicBezTo>
                      <a:pt x="5675" y="14476"/>
                      <a:pt x="6764" y="7630"/>
                      <a:pt x="6668" y="4179"/>
                    </a:cubicBezTo>
                    <a:cubicBezTo>
                      <a:pt x="6573" y="734"/>
                      <a:pt x="3870" y="1"/>
                      <a:pt x="3870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373;p49">
                <a:extLst>
                  <a:ext uri="{FF2B5EF4-FFF2-40B4-BE49-F238E27FC236}">
                    <a16:creationId xmlns:a16="http://schemas.microsoft.com/office/drawing/2014/main" id="{4903D8E0-8CC9-4E47-902E-9C43319CA257}"/>
                  </a:ext>
                </a:extLst>
              </p:cNvPr>
              <p:cNvSpPr/>
              <p:nvPr/>
            </p:nvSpPr>
            <p:spPr>
              <a:xfrm>
                <a:off x="3443575" y="2603500"/>
                <a:ext cx="95650" cy="31250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12500" extrusionOk="0">
                    <a:moveTo>
                      <a:pt x="3771" y="1"/>
                    </a:moveTo>
                    <a:cubicBezTo>
                      <a:pt x="3495" y="1"/>
                      <a:pt x="2190" y="229"/>
                      <a:pt x="1226" y="1315"/>
                    </a:cubicBezTo>
                    <a:cubicBezTo>
                      <a:pt x="1226" y="1315"/>
                      <a:pt x="0" y="2102"/>
                      <a:pt x="141" y="4965"/>
                    </a:cubicBezTo>
                    <a:cubicBezTo>
                      <a:pt x="228" y="6696"/>
                      <a:pt x="406" y="10083"/>
                      <a:pt x="533" y="12499"/>
                    </a:cubicBezTo>
                    <a:lnTo>
                      <a:pt x="2584" y="12499"/>
                    </a:lnTo>
                    <a:cubicBezTo>
                      <a:pt x="3021" y="8114"/>
                      <a:pt x="3819" y="47"/>
                      <a:pt x="3824" y="11"/>
                    </a:cubicBezTo>
                    <a:cubicBezTo>
                      <a:pt x="3826" y="4"/>
                      <a:pt x="3807" y="1"/>
                      <a:pt x="3771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374;p49">
                <a:extLst>
                  <a:ext uri="{FF2B5EF4-FFF2-40B4-BE49-F238E27FC236}">
                    <a16:creationId xmlns:a16="http://schemas.microsoft.com/office/drawing/2014/main" id="{9EDA9273-05BD-4429-9769-D9F1A4D5FA38}"/>
                  </a:ext>
                </a:extLst>
              </p:cNvPr>
              <p:cNvSpPr/>
              <p:nvPr/>
            </p:nvSpPr>
            <p:spPr>
              <a:xfrm>
                <a:off x="3456875" y="2915975"/>
                <a:ext cx="51300" cy="68925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2757" extrusionOk="0">
                    <a:moveTo>
                      <a:pt x="1" y="0"/>
                    </a:moveTo>
                    <a:cubicBezTo>
                      <a:pt x="83" y="1586"/>
                      <a:pt x="148" y="2757"/>
                      <a:pt x="148" y="2757"/>
                    </a:cubicBezTo>
                    <a:lnTo>
                      <a:pt x="1783" y="2757"/>
                    </a:lnTo>
                    <a:cubicBezTo>
                      <a:pt x="1783" y="2757"/>
                      <a:pt x="1892" y="1635"/>
                      <a:pt x="2052" y="0"/>
                    </a:cubicBezTo>
                    <a:close/>
                  </a:path>
                </a:pathLst>
              </a:custGeom>
              <a:solidFill>
                <a:srgbClr val="B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375;p49">
                <a:extLst>
                  <a:ext uri="{FF2B5EF4-FFF2-40B4-BE49-F238E27FC236}">
                    <a16:creationId xmlns:a16="http://schemas.microsoft.com/office/drawing/2014/main" id="{A6B5A030-6192-4203-932A-CA88B96121D4}"/>
                  </a:ext>
                </a:extLst>
              </p:cNvPr>
              <p:cNvSpPr/>
              <p:nvPr/>
            </p:nvSpPr>
            <p:spPr>
              <a:xfrm>
                <a:off x="3427775" y="2984600"/>
                <a:ext cx="73675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3866" extrusionOk="0">
                    <a:moveTo>
                      <a:pt x="1092" y="0"/>
                    </a:moveTo>
                    <a:cubicBezTo>
                      <a:pt x="750" y="0"/>
                      <a:pt x="124" y="79"/>
                      <a:pt x="71" y="646"/>
                    </a:cubicBezTo>
                    <a:cubicBezTo>
                      <a:pt x="0" y="1358"/>
                      <a:pt x="154" y="2055"/>
                      <a:pt x="282" y="2055"/>
                    </a:cubicBezTo>
                    <a:cubicBezTo>
                      <a:pt x="294" y="2055"/>
                      <a:pt x="306" y="2048"/>
                      <a:pt x="317" y="2035"/>
                    </a:cubicBezTo>
                    <a:cubicBezTo>
                      <a:pt x="443" y="1889"/>
                      <a:pt x="763" y="1209"/>
                      <a:pt x="939" y="1209"/>
                    </a:cubicBezTo>
                    <a:cubicBezTo>
                      <a:pt x="948" y="1209"/>
                      <a:pt x="957" y="1211"/>
                      <a:pt x="965" y="1215"/>
                    </a:cubicBezTo>
                    <a:cubicBezTo>
                      <a:pt x="1138" y="1293"/>
                      <a:pt x="946" y="3827"/>
                      <a:pt x="1165" y="3863"/>
                    </a:cubicBezTo>
                    <a:cubicBezTo>
                      <a:pt x="1174" y="3865"/>
                      <a:pt x="1183" y="3865"/>
                      <a:pt x="1192" y="3865"/>
                    </a:cubicBezTo>
                    <a:cubicBezTo>
                      <a:pt x="1427" y="3865"/>
                      <a:pt x="1941" y="3438"/>
                      <a:pt x="2191" y="2834"/>
                    </a:cubicBezTo>
                    <a:cubicBezTo>
                      <a:pt x="2450" y="2205"/>
                      <a:pt x="2947" y="12"/>
                      <a:pt x="2947" y="12"/>
                    </a:cubicBezTo>
                    <a:lnTo>
                      <a:pt x="1312" y="12"/>
                    </a:lnTo>
                    <a:cubicBezTo>
                      <a:pt x="1312" y="12"/>
                      <a:pt x="1222" y="0"/>
                      <a:pt x="1092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376;p49">
                <a:extLst>
                  <a:ext uri="{FF2B5EF4-FFF2-40B4-BE49-F238E27FC236}">
                    <a16:creationId xmlns:a16="http://schemas.microsoft.com/office/drawing/2014/main" id="{CC5EB43A-5270-4EA0-BE38-2F34C94AA80D}"/>
                  </a:ext>
                </a:extLst>
              </p:cNvPr>
              <p:cNvSpPr/>
              <p:nvPr/>
            </p:nvSpPr>
            <p:spPr>
              <a:xfrm>
                <a:off x="2956800" y="1744975"/>
                <a:ext cx="425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17034" h="3874" extrusionOk="0">
                    <a:moveTo>
                      <a:pt x="6112" y="1"/>
                    </a:moveTo>
                    <a:cubicBezTo>
                      <a:pt x="3415" y="1"/>
                      <a:pt x="1085" y="1587"/>
                      <a:pt x="1" y="3874"/>
                    </a:cubicBezTo>
                    <a:lnTo>
                      <a:pt x="17033" y="3874"/>
                    </a:lnTo>
                    <a:cubicBezTo>
                      <a:pt x="16436" y="2622"/>
                      <a:pt x="15159" y="1751"/>
                      <a:pt x="13678" y="1751"/>
                    </a:cubicBezTo>
                    <a:cubicBezTo>
                      <a:pt x="13341" y="1751"/>
                      <a:pt x="13013" y="1796"/>
                      <a:pt x="12698" y="1883"/>
                    </a:cubicBezTo>
                    <a:cubicBezTo>
                      <a:pt x="12456" y="1950"/>
                      <a:pt x="12209" y="1982"/>
                      <a:pt x="11964" y="1982"/>
                    </a:cubicBezTo>
                    <a:cubicBezTo>
                      <a:pt x="11336" y="1982"/>
                      <a:pt x="10716" y="1771"/>
                      <a:pt x="10205" y="1381"/>
                    </a:cubicBezTo>
                    <a:cubicBezTo>
                      <a:pt x="9070" y="516"/>
                      <a:pt x="7653" y="1"/>
                      <a:pt x="6112" y="1"/>
                    </a:cubicBez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377;p49">
                <a:extLst>
                  <a:ext uri="{FF2B5EF4-FFF2-40B4-BE49-F238E27FC236}">
                    <a16:creationId xmlns:a16="http://schemas.microsoft.com/office/drawing/2014/main" id="{92B1B19F-798C-420B-8DFC-BDEB2823E3C1}"/>
                  </a:ext>
                </a:extLst>
              </p:cNvPr>
              <p:cNvSpPr/>
              <p:nvPr/>
            </p:nvSpPr>
            <p:spPr>
              <a:xfrm>
                <a:off x="2727550" y="1972275"/>
                <a:ext cx="428450" cy="138800"/>
              </a:xfrm>
              <a:custGeom>
                <a:avLst/>
                <a:gdLst/>
                <a:ahLst/>
                <a:cxnLst/>
                <a:rect l="l" t="t" r="r" b="b"/>
                <a:pathLst>
                  <a:path w="17138" h="5552" extrusionOk="0">
                    <a:moveTo>
                      <a:pt x="5666" y="1"/>
                    </a:moveTo>
                    <a:cubicBezTo>
                      <a:pt x="2571" y="1"/>
                      <a:pt x="60" y="2476"/>
                      <a:pt x="0" y="5552"/>
                    </a:cubicBezTo>
                    <a:lnTo>
                      <a:pt x="17137" y="5552"/>
                    </a:lnTo>
                    <a:cubicBezTo>
                      <a:pt x="16718" y="3638"/>
                      <a:pt x="15009" y="2203"/>
                      <a:pt x="12968" y="2203"/>
                    </a:cubicBezTo>
                    <a:cubicBezTo>
                      <a:pt x="12534" y="2203"/>
                      <a:pt x="12114" y="2266"/>
                      <a:pt x="11718" y="2390"/>
                    </a:cubicBezTo>
                    <a:cubicBezTo>
                      <a:pt x="11546" y="2442"/>
                      <a:pt x="11371" y="2468"/>
                      <a:pt x="11196" y="2468"/>
                    </a:cubicBezTo>
                    <a:cubicBezTo>
                      <a:pt x="10705" y="2468"/>
                      <a:pt x="10226" y="2265"/>
                      <a:pt x="9886" y="1888"/>
                    </a:cubicBezTo>
                    <a:cubicBezTo>
                      <a:pt x="8851" y="730"/>
                      <a:pt x="7343" y="1"/>
                      <a:pt x="5666" y="1"/>
                    </a:cubicBez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EC08203-3D78-41D8-94E1-29B470A8F2E7}"/>
              </a:ext>
            </a:extLst>
          </p:cNvPr>
          <p:cNvSpPr txBox="1"/>
          <p:nvPr/>
        </p:nvSpPr>
        <p:spPr>
          <a:xfrm>
            <a:off x="1144904" y="2642439"/>
            <a:ext cx="294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Contents</a:t>
            </a:r>
            <a:endParaRPr lang="ko-KR" altLang="en-US" sz="3600" b="1" dirty="0">
              <a:solidFill>
                <a:schemeClr val="bg1"/>
              </a:solidFill>
              <a:latin typeface="Saira ExtraCondensed SemiBold" panose="020B0600000101010101" charset="0"/>
              <a:cs typeface="Saira ExtraCondensed SemiBold" panose="020B0600000101010101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4BC8F51-5CDB-4273-A454-AE09182EEDAE}"/>
              </a:ext>
            </a:extLst>
          </p:cNvPr>
          <p:cNvCxnSpPr/>
          <p:nvPr/>
        </p:nvCxnSpPr>
        <p:spPr>
          <a:xfrm>
            <a:off x="1144904" y="2476752"/>
            <a:ext cx="223099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>
            <a:extLst>
              <a:ext uri="{FF2B5EF4-FFF2-40B4-BE49-F238E27FC236}">
                <a16:creationId xmlns:a16="http://schemas.microsoft.com/office/drawing/2014/main" id="{5FBA5321-540F-42A4-BA87-76447E1824D6}"/>
              </a:ext>
            </a:extLst>
          </p:cNvPr>
          <p:cNvCxnSpPr/>
          <p:nvPr/>
        </p:nvCxnSpPr>
        <p:spPr>
          <a:xfrm>
            <a:off x="1061134" y="3422411"/>
            <a:ext cx="223099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6613B85-BB68-4953-84AC-6DC25F45E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093" y="1487411"/>
            <a:ext cx="1708482" cy="1310871"/>
          </a:xfrm>
          <a:prstGeom prst="rect">
            <a:avLst/>
          </a:prstGeom>
        </p:spPr>
      </p:pic>
      <p:sp>
        <p:nvSpPr>
          <p:cNvPr id="326" name="TextBox 325">
            <a:extLst>
              <a:ext uri="{FF2B5EF4-FFF2-40B4-BE49-F238E27FC236}">
                <a16:creationId xmlns:a16="http://schemas.microsoft.com/office/drawing/2014/main" id="{476C13A7-0883-4024-8676-36789F07951F}"/>
              </a:ext>
            </a:extLst>
          </p:cNvPr>
          <p:cNvSpPr txBox="1"/>
          <p:nvPr/>
        </p:nvSpPr>
        <p:spPr>
          <a:xfrm>
            <a:off x="6205183" y="638020"/>
            <a:ext cx="1892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기획 배경</a:t>
            </a:r>
            <a:endParaRPr lang="ko-KR" altLang="en-US" sz="2800" dirty="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9C94F948-A3F4-439E-B19D-BF23244B3698}"/>
              </a:ext>
            </a:extLst>
          </p:cNvPr>
          <p:cNvSpPr txBox="1"/>
          <p:nvPr/>
        </p:nvSpPr>
        <p:spPr>
          <a:xfrm>
            <a:off x="6225188" y="1706266"/>
            <a:ext cx="3257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악플 기준 정의 </a:t>
            </a:r>
            <a:endParaRPr lang="ko-KR" altLang="en-US" sz="2800" dirty="0"/>
          </a:p>
        </p:txBody>
      </p:sp>
      <p:pic>
        <p:nvPicPr>
          <p:cNvPr id="328" name="그림 327">
            <a:extLst>
              <a:ext uri="{FF2B5EF4-FFF2-40B4-BE49-F238E27FC236}">
                <a16:creationId xmlns:a16="http://schemas.microsoft.com/office/drawing/2014/main" id="{66C44F7E-7B4D-4512-85D5-16E8891D8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977" y="2549373"/>
            <a:ext cx="1676545" cy="1286367"/>
          </a:xfrm>
          <a:prstGeom prst="rect">
            <a:avLst/>
          </a:prstGeom>
        </p:spPr>
      </p:pic>
      <p:pic>
        <p:nvPicPr>
          <p:cNvPr id="331" name="그림 330">
            <a:extLst>
              <a:ext uri="{FF2B5EF4-FFF2-40B4-BE49-F238E27FC236}">
                <a16:creationId xmlns:a16="http://schemas.microsoft.com/office/drawing/2014/main" id="{224AB8C8-BB8A-4BB4-B397-C9D968AA6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117" y="3649757"/>
            <a:ext cx="1676545" cy="1286367"/>
          </a:xfrm>
          <a:prstGeom prst="rect">
            <a:avLst/>
          </a:prstGeom>
        </p:spPr>
      </p:pic>
      <p:pic>
        <p:nvPicPr>
          <p:cNvPr id="332" name="그림 331">
            <a:extLst>
              <a:ext uri="{FF2B5EF4-FFF2-40B4-BE49-F238E27FC236}">
                <a16:creationId xmlns:a16="http://schemas.microsoft.com/office/drawing/2014/main" id="{A26429B5-8331-45A1-9FB9-320B815ED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855" y="4621705"/>
            <a:ext cx="1676545" cy="1286367"/>
          </a:xfrm>
          <a:prstGeom prst="rect">
            <a:avLst/>
          </a:prstGeom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549272D9-94F4-4AE5-A528-D7A92E571E7D}"/>
              </a:ext>
            </a:extLst>
          </p:cNvPr>
          <p:cNvSpPr txBox="1"/>
          <p:nvPr/>
        </p:nvSpPr>
        <p:spPr>
          <a:xfrm>
            <a:off x="6222725" y="2825914"/>
            <a:ext cx="356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a typeface="나눔스퀘어" panose="020B0600000101010101" pitchFamily="50" charset="-127"/>
              </a:rPr>
              <a:t>데이터셋</a:t>
            </a:r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 구축</a:t>
            </a:r>
            <a:endParaRPr lang="ko-KR" altLang="en-US" sz="2800" dirty="0"/>
          </a:p>
        </p:txBody>
      </p:sp>
      <p:pic>
        <p:nvPicPr>
          <p:cNvPr id="334" name="그림 333">
            <a:extLst>
              <a:ext uri="{FF2B5EF4-FFF2-40B4-BE49-F238E27FC236}">
                <a16:creationId xmlns:a16="http://schemas.microsoft.com/office/drawing/2014/main" id="{138DA96B-6DEB-4B0B-B8AD-371758B1E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0374" y="5686090"/>
            <a:ext cx="1670449" cy="1286367"/>
          </a:xfrm>
          <a:prstGeom prst="rect">
            <a:avLst/>
          </a:prstGeom>
        </p:spPr>
      </p:pic>
      <p:sp>
        <p:nvSpPr>
          <p:cNvPr id="335" name="TextBox 334">
            <a:extLst>
              <a:ext uri="{FF2B5EF4-FFF2-40B4-BE49-F238E27FC236}">
                <a16:creationId xmlns:a16="http://schemas.microsoft.com/office/drawing/2014/main" id="{8A3E943D-CE50-4768-8A26-3E1B0E05A990}"/>
              </a:ext>
            </a:extLst>
          </p:cNvPr>
          <p:cNvSpPr txBox="1"/>
          <p:nvPr/>
        </p:nvSpPr>
        <p:spPr>
          <a:xfrm>
            <a:off x="6250980" y="3928041"/>
            <a:ext cx="356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032789C4-79D2-4439-9888-F1B9E0783717}"/>
              </a:ext>
            </a:extLst>
          </p:cNvPr>
          <p:cNvSpPr txBox="1"/>
          <p:nvPr/>
        </p:nvSpPr>
        <p:spPr>
          <a:xfrm>
            <a:off x="6267367" y="4869167"/>
            <a:ext cx="356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웹</a:t>
            </a:r>
            <a:endParaRPr lang="ko-KR" altLang="en-US" sz="2800" dirty="0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46339AB-0D4E-490E-8C8F-1B47BFEDB95D}"/>
              </a:ext>
            </a:extLst>
          </p:cNvPr>
          <p:cNvSpPr txBox="1"/>
          <p:nvPr/>
        </p:nvSpPr>
        <p:spPr>
          <a:xfrm>
            <a:off x="6301980" y="5950750"/>
            <a:ext cx="356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47101654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0" y="1360057"/>
            <a:ext cx="1454727" cy="5497942"/>
          </a:xfrm>
          <a:prstGeom prst="rect">
            <a:avLst/>
          </a:prstGeom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90F6F4D-E12E-45CD-AF72-6312AAD8C9FE}"/>
              </a:ext>
            </a:extLst>
          </p:cNvPr>
          <p:cNvSpPr/>
          <p:nvPr/>
        </p:nvSpPr>
        <p:spPr>
          <a:xfrm>
            <a:off x="292320" y="3517062"/>
            <a:ext cx="5287258" cy="301655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10727748" y="1360058"/>
            <a:ext cx="1454727" cy="54979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00679" y="2263988"/>
            <a:ext cx="2583406" cy="85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법적 처벌 기준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5636" y="4392815"/>
            <a:ext cx="45947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 </a:t>
            </a:r>
          </a:p>
          <a:p>
            <a:pPr lvl="0" algn="ctr">
              <a:defRPr/>
            </a:pPr>
            <a:r>
              <a:rPr lang="ko-KR" altLang="en-US" sz="2400" b="1" dirty="0" err="1">
                <a:solidFill>
                  <a:schemeClr val="bg1"/>
                </a:solidFill>
                <a:ea typeface="나눔스퀘어"/>
              </a:rPr>
              <a:t>나무위키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 기사 등을 참고한 </a:t>
            </a:r>
            <a:endParaRPr lang="en-US" altLang="ko-KR" sz="2400" b="1" dirty="0">
              <a:solidFill>
                <a:schemeClr val="bg1"/>
              </a:solidFill>
              <a:ea typeface="나눔스퀘어"/>
            </a:endParaRPr>
          </a:p>
          <a:p>
            <a:pPr lvl="0" algn="ctr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온라인 은어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 비속어 </a:t>
            </a:r>
          </a:p>
          <a:p>
            <a:pPr lvl="0" algn="ctr">
              <a:defRPr/>
            </a:pP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  <a:p>
            <a:pPr lvl="0" algn="ctr">
              <a:defRPr/>
            </a:pP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96869" y="2458925"/>
            <a:ext cx="2340404" cy="822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    정태륭 </a:t>
            </a:r>
          </a:p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[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한국욕설백과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]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136562" y="2222007"/>
            <a:ext cx="1107341" cy="1123155"/>
            <a:chOff x="1290883" y="1981384"/>
            <a:chExt cx="834663" cy="834663"/>
          </a:xfrm>
        </p:grpSpPr>
        <p:sp>
          <p:nvSpPr>
            <p:cNvPr id="34" name="타원 33"/>
            <p:cNvSpPr/>
            <p:nvPr/>
          </p:nvSpPr>
          <p:spPr>
            <a:xfrm>
              <a:off x="1290883" y="1981384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35" name="Group 19"/>
            <p:cNvGrpSpPr>
              <a:grpSpLocks noChangeAspect="1"/>
            </p:cNvGrpSpPr>
            <p:nvPr/>
          </p:nvGrpSpPr>
          <p:grpSpPr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36" name="Freeform 20"/>
              <p:cNvSpPr/>
              <p:nvPr/>
            </p:nvSpPr>
            <p:spPr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2"/>
              <p:cNvSpPr/>
              <p:nvPr/>
            </p:nvSpPr>
            <p:spPr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3"/>
              <p:cNvSpPr/>
              <p:nvPr/>
            </p:nvSpPr>
            <p:spPr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4"/>
              <p:cNvSpPr/>
              <p:nvPr/>
            </p:nvSpPr>
            <p:spPr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5"/>
              <p:cNvSpPr/>
              <p:nvPr/>
            </p:nvSpPr>
            <p:spPr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6"/>
              <p:cNvSpPr/>
              <p:nvPr/>
            </p:nvSpPr>
            <p:spPr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7"/>
              <p:cNvSpPr/>
              <p:nvPr/>
            </p:nvSpPr>
            <p:spPr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06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8"/>
              <p:cNvSpPr/>
              <p:nvPr/>
            </p:nvSpPr>
            <p:spPr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Rectangle 29"/>
              <p:cNvSpPr>
                <a:spLocks noChangeArrowheads="1"/>
              </p:cNvSpPr>
              <p:nvPr/>
            </p:nvSpPr>
            <p:spPr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Rectangle 30"/>
              <p:cNvSpPr>
                <a:spLocks noChangeArrowheads="1"/>
              </p:cNvSpPr>
              <p:nvPr/>
            </p:nvSpPr>
            <p:spPr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Rectangle 31"/>
              <p:cNvSpPr>
                <a:spLocks noChangeArrowheads="1"/>
              </p:cNvSpPr>
              <p:nvPr/>
            </p:nvSpPr>
            <p:spPr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3"/>
              <p:cNvSpPr>
                <a:spLocks noEditPoints="1"/>
              </p:cNvSpPr>
              <p:nvPr/>
            </p:nvSpPr>
            <p:spPr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4"/>
              <p:cNvSpPr/>
              <p:nvPr/>
            </p:nvSpPr>
            <p:spPr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5"/>
              <p:cNvSpPr/>
              <p:nvPr/>
            </p:nvSpPr>
            <p:spPr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6"/>
              <p:cNvSpPr/>
              <p:nvPr/>
            </p:nvSpPr>
            <p:spPr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37"/>
              <p:cNvSpPr/>
              <p:nvPr/>
            </p:nvSpPr>
            <p:spPr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38"/>
              <p:cNvSpPr/>
              <p:nvPr/>
            </p:nvSpPr>
            <p:spPr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6138695" y="3477274"/>
            <a:ext cx="1164098" cy="1085957"/>
            <a:chOff x="4647937" y="1987230"/>
            <a:chExt cx="834663" cy="834663"/>
          </a:xfrm>
        </p:grpSpPr>
        <p:sp>
          <p:nvSpPr>
            <p:cNvPr id="56" name="타원 55"/>
            <p:cNvSpPr/>
            <p:nvPr/>
          </p:nvSpPr>
          <p:spPr>
            <a:xfrm>
              <a:off x="4647937" y="1987230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57" name="Group 58"/>
            <p:cNvGrpSpPr>
              <a:grpSpLocks noChangeAspect="1"/>
            </p:cNvGrpSpPr>
            <p:nvPr/>
          </p:nvGrpSpPr>
          <p:grpSpPr>
            <a:xfrm>
              <a:off x="4875003" y="2175497"/>
              <a:ext cx="367555" cy="452352"/>
              <a:chOff x="6133" y="1070"/>
              <a:chExt cx="1218" cy="1499"/>
            </a:xfrm>
          </p:grpSpPr>
          <p:sp>
            <p:nvSpPr>
              <p:cNvPr id="58" name="Freeform 59"/>
              <p:cNvSpPr/>
              <p:nvPr/>
            </p:nvSpPr>
            <p:spPr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60"/>
              <p:cNvSpPr>
                <a:spLocks noEditPoints="1"/>
              </p:cNvSpPr>
              <p:nvPr/>
            </p:nvSpPr>
            <p:spPr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Rectangle 62"/>
              <p:cNvSpPr>
                <a:spLocks noChangeArrowheads="1"/>
              </p:cNvSpPr>
              <p:nvPr/>
            </p:nvSpPr>
            <p:spPr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63"/>
              <p:cNvSpPr>
                <a:spLocks noEditPoints="1"/>
              </p:cNvSpPr>
              <p:nvPr/>
            </p:nvSpPr>
            <p:spPr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64"/>
              <p:cNvSpPr/>
              <p:nvPr/>
            </p:nvSpPr>
            <p:spPr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6"/>
              <p:cNvSpPr>
                <a:spLocks noEditPoints="1"/>
              </p:cNvSpPr>
              <p:nvPr/>
            </p:nvSpPr>
            <p:spPr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7"/>
              <p:cNvSpPr/>
              <p:nvPr/>
            </p:nvSpPr>
            <p:spPr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Rectangle 68"/>
              <p:cNvSpPr>
                <a:spLocks noChangeArrowheads="1"/>
              </p:cNvSpPr>
              <p:nvPr/>
            </p:nvSpPr>
            <p:spPr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Rectangle 69"/>
              <p:cNvSpPr>
                <a:spLocks noChangeArrowheads="1"/>
              </p:cNvSpPr>
              <p:nvPr/>
            </p:nvSpPr>
            <p:spPr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Rectangle 70"/>
              <p:cNvSpPr>
                <a:spLocks noChangeArrowheads="1"/>
              </p:cNvSpPr>
              <p:nvPr/>
            </p:nvSpPr>
            <p:spPr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Rectangle 71"/>
              <p:cNvSpPr>
                <a:spLocks noChangeArrowheads="1"/>
              </p:cNvSpPr>
              <p:nvPr/>
            </p:nvSpPr>
            <p:spPr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Rectangle 72"/>
              <p:cNvSpPr>
                <a:spLocks noChangeArrowheads="1"/>
              </p:cNvSpPr>
              <p:nvPr/>
            </p:nvSpPr>
            <p:spPr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Rectangle 73"/>
              <p:cNvSpPr>
                <a:spLocks noChangeArrowheads="1"/>
              </p:cNvSpPr>
              <p:nvPr/>
            </p:nvSpPr>
            <p:spPr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Rectangle 74"/>
              <p:cNvSpPr>
                <a:spLocks noChangeArrowheads="1"/>
              </p:cNvSpPr>
              <p:nvPr/>
            </p:nvSpPr>
            <p:spPr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Rectangle 75"/>
              <p:cNvSpPr>
                <a:spLocks noChangeArrowheads="1"/>
              </p:cNvSpPr>
              <p:nvPr/>
            </p:nvSpPr>
            <p:spPr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76"/>
              <p:cNvSpPr/>
              <p:nvPr/>
            </p:nvSpPr>
            <p:spPr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Rectangle 77"/>
              <p:cNvSpPr>
                <a:spLocks noChangeArrowheads="1"/>
              </p:cNvSpPr>
              <p:nvPr/>
            </p:nvSpPr>
            <p:spPr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D7AF3A-17D7-49FD-ABE4-A4B09B23CCBE}"/>
              </a:ext>
            </a:extLst>
          </p:cNvPr>
          <p:cNvGrpSpPr/>
          <p:nvPr/>
        </p:nvGrpSpPr>
        <p:grpSpPr>
          <a:xfrm>
            <a:off x="4865699" y="2241746"/>
            <a:ext cx="1122208" cy="1106922"/>
            <a:chOff x="4471684" y="2174658"/>
            <a:chExt cx="1391189" cy="1391189"/>
          </a:xfrm>
        </p:grpSpPr>
        <p:sp>
          <p:nvSpPr>
            <p:cNvPr id="95" name="타원 94"/>
            <p:cNvSpPr/>
            <p:nvPr/>
          </p:nvSpPr>
          <p:spPr>
            <a:xfrm>
              <a:off x="4471684" y="2174658"/>
              <a:ext cx="1391189" cy="1391189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746326" y="2400798"/>
              <a:ext cx="813948" cy="813948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023BBCA-86AE-430C-8938-975B3606CB2A}"/>
              </a:ext>
            </a:extLst>
          </p:cNvPr>
          <p:cNvGrpSpPr/>
          <p:nvPr/>
        </p:nvGrpSpPr>
        <p:grpSpPr>
          <a:xfrm>
            <a:off x="4696466" y="3429000"/>
            <a:ext cx="1391189" cy="1391189"/>
            <a:chOff x="8004991" y="1993076"/>
            <a:chExt cx="834663" cy="834663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E1E173FD-DF44-4764-A4C3-9884EB071D5C}"/>
                </a:ext>
              </a:extLst>
            </p:cNvPr>
            <p:cNvSpPr/>
            <p:nvPr/>
          </p:nvSpPr>
          <p:spPr>
            <a:xfrm>
              <a:off x="8004991" y="1993076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97" name="Group 41">
              <a:extLst>
                <a:ext uri="{FF2B5EF4-FFF2-40B4-BE49-F238E27FC236}">
                  <a16:creationId xmlns:a16="http://schemas.microsoft.com/office/drawing/2014/main" id="{393C50BF-2E4E-462D-84F5-EB45B51713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5816" y="2161216"/>
              <a:ext cx="503215" cy="503550"/>
              <a:chOff x="4388" y="2708"/>
              <a:chExt cx="1500" cy="1501"/>
            </a:xfrm>
          </p:grpSpPr>
          <p:sp>
            <p:nvSpPr>
              <p:cNvPr id="98" name="Freeform 42">
                <a:extLst>
                  <a:ext uri="{FF2B5EF4-FFF2-40B4-BE49-F238E27FC236}">
                    <a16:creationId xmlns:a16="http://schemas.microsoft.com/office/drawing/2014/main" id="{7558F538-525C-438B-B3FD-73C83EC5B533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388" y="2709"/>
                <a:ext cx="750" cy="1500"/>
              </a:xfrm>
              <a:custGeom>
                <a:avLst/>
                <a:gdLst>
                  <a:gd name="T0" fmla="*/ 4501 w 4501"/>
                  <a:gd name="T1" fmla="*/ 282 h 9004"/>
                  <a:gd name="T2" fmla="*/ 3874 w 4501"/>
                  <a:gd name="T3" fmla="*/ 50 h 9004"/>
                  <a:gd name="T4" fmla="*/ 3769 w 4501"/>
                  <a:gd name="T5" fmla="*/ 353 h 9004"/>
                  <a:gd name="T6" fmla="*/ 3431 w 4501"/>
                  <a:gd name="T7" fmla="*/ 127 h 9004"/>
                  <a:gd name="T8" fmla="*/ 2729 w 4501"/>
                  <a:gd name="T9" fmla="*/ 675 h 9004"/>
                  <a:gd name="T10" fmla="*/ 2883 w 4501"/>
                  <a:gd name="T11" fmla="*/ 310 h 9004"/>
                  <a:gd name="T12" fmla="*/ 2729 w 4501"/>
                  <a:gd name="T13" fmla="*/ 675 h 9004"/>
                  <a:gd name="T14" fmla="*/ 2300 w 4501"/>
                  <a:gd name="T15" fmla="*/ 580 h 9004"/>
                  <a:gd name="T16" fmla="*/ 2402 w 4501"/>
                  <a:gd name="T17" fmla="*/ 843 h 9004"/>
                  <a:gd name="T18" fmla="*/ 1632 w 4501"/>
                  <a:gd name="T19" fmla="*/ 1042 h 9004"/>
                  <a:gd name="T20" fmla="*/ 1814 w 4501"/>
                  <a:gd name="T21" fmla="*/ 1253 h 9004"/>
                  <a:gd name="T22" fmla="*/ 1617 w 4501"/>
                  <a:gd name="T23" fmla="*/ 1421 h 9004"/>
                  <a:gd name="T24" fmla="*/ 886 w 4501"/>
                  <a:gd name="T25" fmla="*/ 1824 h 9004"/>
                  <a:gd name="T26" fmla="*/ 1069 w 4501"/>
                  <a:gd name="T27" fmla="*/ 2041 h 9004"/>
                  <a:gd name="T28" fmla="*/ 641 w 4501"/>
                  <a:gd name="T29" fmla="*/ 2188 h 9004"/>
                  <a:gd name="T30" fmla="*/ 820 w 4501"/>
                  <a:gd name="T31" fmla="*/ 2443 h 9004"/>
                  <a:gd name="T32" fmla="*/ 319 w 4501"/>
                  <a:gd name="T33" fmla="*/ 2833 h 9004"/>
                  <a:gd name="T34" fmla="*/ 631 w 4501"/>
                  <a:gd name="T35" fmla="*/ 2807 h 9004"/>
                  <a:gd name="T36" fmla="*/ 127 w 4501"/>
                  <a:gd name="T37" fmla="*/ 3447 h 9004"/>
                  <a:gd name="T38" fmla="*/ 464 w 4501"/>
                  <a:gd name="T39" fmla="*/ 3250 h 9004"/>
                  <a:gd name="T40" fmla="*/ 309 w 4501"/>
                  <a:gd name="T41" fmla="*/ 4052 h 9004"/>
                  <a:gd name="T42" fmla="*/ 351 w 4501"/>
                  <a:gd name="T43" fmla="*/ 3785 h 9004"/>
                  <a:gd name="T44" fmla="*/ 309 w 4501"/>
                  <a:gd name="T45" fmla="*/ 4052 h 9004"/>
                  <a:gd name="T46" fmla="*/ 282 w 4501"/>
                  <a:gd name="T47" fmla="*/ 4333 h 9004"/>
                  <a:gd name="T48" fmla="*/ 56 w 4501"/>
                  <a:gd name="T49" fmla="*/ 5191 h 9004"/>
                  <a:gd name="T50" fmla="*/ 309 w 4501"/>
                  <a:gd name="T51" fmla="*/ 4882 h 9004"/>
                  <a:gd name="T52" fmla="*/ 56 w 4501"/>
                  <a:gd name="T53" fmla="*/ 5191 h 9004"/>
                  <a:gd name="T54" fmla="*/ 98 w 4501"/>
                  <a:gd name="T55" fmla="*/ 5473 h 9004"/>
                  <a:gd name="T56" fmla="*/ 450 w 4501"/>
                  <a:gd name="T57" fmla="*/ 5684 h 9004"/>
                  <a:gd name="T58" fmla="*/ 283 w 4501"/>
                  <a:gd name="T59" fmla="*/ 6101 h 9004"/>
                  <a:gd name="T60" fmla="*/ 603 w 4501"/>
                  <a:gd name="T61" fmla="*/ 6127 h 9004"/>
                  <a:gd name="T62" fmla="*/ 593 w 4501"/>
                  <a:gd name="T63" fmla="*/ 6746 h 9004"/>
                  <a:gd name="T64" fmla="*/ 809 w 4501"/>
                  <a:gd name="T65" fmla="*/ 6549 h 9004"/>
                  <a:gd name="T66" fmla="*/ 928 w 4501"/>
                  <a:gd name="T67" fmla="*/ 7233 h 9004"/>
                  <a:gd name="T68" fmla="*/ 1068 w 4501"/>
                  <a:gd name="T69" fmla="*/ 6947 h 9004"/>
                  <a:gd name="T70" fmla="*/ 1350 w 4501"/>
                  <a:gd name="T71" fmla="*/ 7723 h 9004"/>
                  <a:gd name="T72" fmla="*/ 1364 w 4501"/>
                  <a:gd name="T73" fmla="*/ 7330 h 9004"/>
                  <a:gd name="T74" fmla="*/ 1350 w 4501"/>
                  <a:gd name="T75" fmla="*/ 7723 h 9004"/>
                  <a:gd name="T76" fmla="*/ 1575 w 4501"/>
                  <a:gd name="T77" fmla="*/ 7921 h 9004"/>
                  <a:gd name="T78" fmla="*/ 2278 w 4501"/>
                  <a:gd name="T79" fmla="*/ 8413 h 9004"/>
                  <a:gd name="T80" fmla="*/ 2180 w 4501"/>
                  <a:gd name="T81" fmla="*/ 8019 h 9004"/>
                  <a:gd name="T82" fmla="*/ 2419 w 4501"/>
                  <a:gd name="T83" fmla="*/ 8160 h 9004"/>
                  <a:gd name="T84" fmla="*/ 2597 w 4501"/>
                  <a:gd name="T85" fmla="*/ 8598 h 9004"/>
                  <a:gd name="T86" fmla="*/ 2848 w 4501"/>
                  <a:gd name="T87" fmla="*/ 8397 h 9004"/>
                  <a:gd name="T88" fmla="*/ 3207 w 4501"/>
                  <a:gd name="T89" fmla="*/ 8820 h 9004"/>
                  <a:gd name="T90" fmla="*/ 3418 w 4501"/>
                  <a:gd name="T91" fmla="*/ 8596 h 9004"/>
                  <a:gd name="T92" fmla="*/ 3642 w 4501"/>
                  <a:gd name="T93" fmla="*/ 8920 h 9004"/>
                  <a:gd name="T94" fmla="*/ 3924 w 4501"/>
                  <a:gd name="T95" fmla="*/ 8962 h 9004"/>
                  <a:gd name="T96" fmla="*/ 4206 w 4501"/>
                  <a:gd name="T97" fmla="*/ 8989 h 9004"/>
                  <a:gd name="T98" fmla="*/ 4486 w 4501"/>
                  <a:gd name="T99" fmla="*/ 8722 h 9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01" h="9004">
                    <a:moveTo>
                      <a:pt x="4304" y="282"/>
                    </a:moveTo>
                    <a:lnTo>
                      <a:pt x="4290" y="0"/>
                    </a:lnTo>
                    <a:lnTo>
                      <a:pt x="4501" y="0"/>
                    </a:lnTo>
                    <a:lnTo>
                      <a:pt x="4501" y="282"/>
                    </a:lnTo>
                    <a:lnTo>
                      <a:pt x="4304" y="282"/>
                    </a:lnTo>
                    <a:close/>
                    <a:moveTo>
                      <a:pt x="3769" y="353"/>
                    </a:moveTo>
                    <a:lnTo>
                      <a:pt x="3727" y="71"/>
                    </a:lnTo>
                    <a:lnTo>
                      <a:pt x="3874" y="50"/>
                    </a:lnTo>
                    <a:lnTo>
                      <a:pt x="4008" y="29"/>
                    </a:lnTo>
                    <a:lnTo>
                      <a:pt x="4037" y="310"/>
                    </a:lnTo>
                    <a:lnTo>
                      <a:pt x="3896" y="331"/>
                    </a:lnTo>
                    <a:lnTo>
                      <a:pt x="3769" y="353"/>
                    </a:lnTo>
                    <a:close/>
                    <a:moveTo>
                      <a:pt x="3235" y="479"/>
                    </a:moveTo>
                    <a:lnTo>
                      <a:pt x="3151" y="211"/>
                    </a:lnTo>
                    <a:lnTo>
                      <a:pt x="3291" y="169"/>
                    </a:lnTo>
                    <a:lnTo>
                      <a:pt x="3431" y="127"/>
                    </a:lnTo>
                    <a:lnTo>
                      <a:pt x="3502" y="395"/>
                    </a:lnTo>
                    <a:lnTo>
                      <a:pt x="3368" y="437"/>
                    </a:lnTo>
                    <a:lnTo>
                      <a:pt x="3235" y="479"/>
                    </a:lnTo>
                    <a:close/>
                    <a:moveTo>
                      <a:pt x="2729" y="675"/>
                    </a:moveTo>
                    <a:lnTo>
                      <a:pt x="2616" y="422"/>
                    </a:lnTo>
                    <a:lnTo>
                      <a:pt x="2681" y="391"/>
                    </a:lnTo>
                    <a:lnTo>
                      <a:pt x="2819" y="333"/>
                    </a:lnTo>
                    <a:lnTo>
                      <a:pt x="2883" y="310"/>
                    </a:lnTo>
                    <a:lnTo>
                      <a:pt x="2982" y="564"/>
                    </a:lnTo>
                    <a:lnTo>
                      <a:pt x="2919" y="593"/>
                    </a:lnTo>
                    <a:lnTo>
                      <a:pt x="2792" y="646"/>
                    </a:lnTo>
                    <a:lnTo>
                      <a:pt x="2729" y="675"/>
                    </a:lnTo>
                    <a:close/>
                    <a:moveTo>
                      <a:pt x="2250" y="929"/>
                    </a:moveTo>
                    <a:lnTo>
                      <a:pt x="2110" y="690"/>
                    </a:lnTo>
                    <a:lnTo>
                      <a:pt x="2173" y="649"/>
                    </a:lnTo>
                    <a:lnTo>
                      <a:pt x="2300" y="580"/>
                    </a:lnTo>
                    <a:lnTo>
                      <a:pt x="2363" y="549"/>
                    </a:lnTo>
                    <a:lnTo>
                      <a:pt x="2503" y="802"/>
                    </a:lnTo>
                    <a:lnTo>
                      <a:pt x="2467" y="814"/>
                    </a:lnTo>
                    <a:lnTo>
                      <a:pt x="2402" y="843"/>
                    </a:lnTo>
                    <a:lnTo>
                      <a:pt x="2312" y="896"/>
                    </a:lnTo>
                    <a:lnTo>
                      <a:pt x="2250" y="929"/>
                    </a:lnTo>
                    <a:close/>
                    <a:moveTo>
                      <a:pt x="1814" y="1253"/>
                    </a:moveTo>
                    <a:lnTo>
                      <a:pt x="1632" y="1042"/>
                    </a:lnTo>
                    <a:lnTo>
                      <a:pt x="1744" y="950"/>
                    </a:lnTo>
                    <a:lnTo>
                      <a:pt x="1857" y="859"/>
                    </a:lnTo>
                    <a:lnTo>
                      <a:pt x="2025" y="1084"/>
                    </a:lnTo>
                    <a:lnTo>
                      <a:pt x="1814" y="1253"/>
                    </a:lnTo>
                    <a:close/>
                    <a:moveTo>
                      <a:pt x="1421" y="1619"/>
                    </a:moveTo>
                    <a:lnTo>
                      <a:pt x="1210" y="1421"/>
                    </a:lnTo>
                    <a:lnTo>
                      <a:pt x="1421" y="1210"/>
                    </a:lnTo>
                    <a:lnTo>
                      <a:pt x="1617" y="1421"/>
                    </a:lnTo>
                    <a:lnTo>
                      <a:pt x="1421" y="1619"/>
                    </a:lnTo>
                    <a:close/>
                    <a:moveTo>
                      <a:pt x="1069" y="2041"/>
                    </a:moveTo>
                    <a:lnTo>
                      <a:pt x="844" y="1886"/>
                    </a:lnTo>
                    <a:lnTo>
                      <a:pt x="886" y="1824"/>
                    </a:lnTo>
                    <a:lnTo>
                      <a:pt x="976" y="1714"/>
                    </a:lnTo>
                    <a:lnTo>
                      <a:pt x="1026" y="1661"/>
                    </a:lnTo>
                    <a:lnTo>
                      <a:pt x="1237" y="1830"/>
                    </a:lnTo>
                    <a:lnTo>
                      <a:pt x="1069" y="2041"/>
                    </a:lnTo>
                    <a:close/>
                    <a:moveTo>
                      <a:pt x="788" y="2505"/>
                    </a:moveTo>
                    <a:lnTo>
                      <a:pt x="535" y="2378"/>
                    </a:lnTo>
                    <a:lnTo>
                      <a:pt x="568" y="2315"/>
                    </a:lnTo>
                    <a:lnTo>
                      <a:pt x="641" y="2188"/>
                    </a:lnTo>
                    <a:lnTo>
                      <a:pt x="675" y="2125"/>
                    </a:lnTo>
                    <a:lnTo>
                      <a:pt x="915" y="2279"/>
                    </a:lnTo>
                    <a:lnTo>
                      <a:pt x="883" y="2332"/>
                    </a:lnTo>
                    <a:lnTo>
                      <a:pt x="820" y="2443"/>
                    </a:lnTo>
                    <a:lnTo>
                      <a:pt x="788" y="2505"/>
                    </a:lnTo>
                    <a:close/>
                    <a:moveTo>
                      <a:pt x="562" y="2997"/>
                    </a:moveTo>
                    <a:lnTo>
                      <a:pt x="295" y="2898"/>
                    </a:lnTo>
                    <a:lnTo>
                      <a:pt x="319" y="2833"/>
                    </a:lnTo>
                    <a:lnTo>
                      <a:pt x="377" y="2696"/>
                    </a:lnTo>
                    <a:lnTo>
                      <a:pt x="408" y="2631"/>
                    </a:lnTo>
                    <a:lnTo>
                      <a:pt x="661" y="2743"/>
                    </a:lnTo>
                    <a:lnTo>
                      <a:pt x="631" y="2807"/>
                    </a:lnTo>
                    <a:lnTo>
                      <a:pt x="583" y="2933"/>
                    </a:lnTo>
                    <a:lnTo>
                      <a:pt x="562" y="2997"/>
                    </a:lnTo>
                    <a:close/>
                    <a:moveTo>
                      <a:pt x="393" y="3518"/>
                    </a:moveTo>
                    <a:lnTo>
                      <a:pt x="127" y="3447"/>
                    </a:lnTo>
                    <a:lnTo>
                      <a:pt x="146" y="3375"/>
                    </a:lnTo>
                    <a:lnTo>
                      <a:pt x="177" y="3238"/>
                    </a:lnTo>
                    <a:lnTo>
                      <a:pt x="197" y="3165"/>
                    </a:lnTo>
                    <a:lnTo>
                      <a:pt x="464" y="3250"/>
                    </a:lnTo>
                    <a:lnTo>
                      <a:pt x="445" y="3323"/>
                    </a:lnTo>
                    <a:lnTo>
                      <a:pt x="414" y="3454"/>
                    </a:lnTo>
                    <a:lnTo>
                      <a:pt x="393" y="3518"/>
                    </a:lnTo>
                    <a:close/>
                    <a:moveTo>
                      <a:pt x="309" y="4052"/>
                    </a:moveTo>
                    <a:lnTo>
                      <a:pt x="28" y="4024"/>
                    </a:lnTo>
                    <a:lnTo>
                      <a:pt x="50" y="3876"/>
                    </a:lnTo>
                    <a:lnTo>
                      <a:pt x="71" y="3742"/>
                    </a:lnTo>
                    <a:lnTo>
                      <a:pt x="351" y="3785"/>
                    </a:lnTo>
                    <a:lnTo>
                      <a:pt x="332" y="3856"/>
                    </a:lnTo>
                    <a:lnTo>
                      <a:pt x="315" y="3957"/>
                    </a:lnTo>
                    <a:lnTo>
                      <a:pt x="310" y="4020"/>
                    </a:lnTo>
                    <a:lnTo>
                      <a:pt x="309" y="4052"/>
                    </a:lnTo>
                    <a:close/>
                    <a:moveTo>
                      <a:pt x="0" y="4600"/>
                    </a:moveTo>
                    <a:lnTo>
                      <a:pt x="0" y="4502"/>
                    </a:lnTo>
                    <a:lnTo>
                      <a:pt x="0" y="4320"/>
                    </a:lnTo>
                    <a:lnTo>
                      <a:pt x="282" y="4333"/>
                    </a:lnTo>
                    <a:lnTo>
                      <a:pt x="282" y="4502"/>
                    </a:lnTo>
                    <a:lnTo>
                      <a:pt x="282" y="4600"/>
                    </a:lnTo>
                    <a:lnTo>
                      <a:pt x="0" y="4600"/>
                    </a:lnTo>
                    <a:close/>
                    <a:moveTo>
                      <a:pt x="56" y="5191"/>
                    </a:moveTo>
                    <a:lnTo>
                      <a:pt x="45" y="5117"/>
                    </a:lnTo>
                    <a:lnTo>
                      <a:pt x="30" y="4975"/>
                    </a:lnTo>
                    <a:lnTo>
                      <a:pt x="28" y="4910"/>
                    </a:lnTo>
                    <a:lnTo>
                      <a:pt x="309" y="4882"/>
                    </a:lnTo>
                    <a:lnTo>
                      <a:pt x="319" y="4947"/>
                    </a:lnTo>
                    <a:lnTo>
                      <a:pt x="329" y="5085"/>
                    </a:lnTo>
                    <a:lnTo>
                      <a:pt x="338" y="5149"/>
                    </a:lnTo>
                    <a:lnTo>
                      <a:pt x="56" y="5191"/>
                    </a:lnTo>
                    <a:close/>
                    <a:moveTo>
                      <a:pt x="169" y="5754"/>
                    </a:moveTo>
                    <a:lnTo>
                      <a:pt x="148" y="5682"/>
                    </a:lnTo>
                    <a:lnTo>
                      <a:pt x="111" y="5545"/>
                    </a:lnTo>
                    <a:lnTo>
                      <a:pt x="98" y="5473"/>
                    </a:lnTo>
                    <a:lnTo>
                      <a:pt x="380" y="5417"/>
                    </a:lnTo>
                    <a:lnTo>
                      <a:pt x="392" y="5481"/>
                    </a:lnTo>
                    <a:lnTo>
                      <a:pt x="429" y="5618"/>
                    </a:lnTo>
                    <a:lnTo>
                      <a:pt x="450" y="5684"/>
                    </a:lnTo>
                    <a:lnTo>
                      <a:pt x="169" y="5754"/>
                    </a:lnTo>
                    <a:close/>
                    <a:moveTo>
                      <a:pt x="366" y="6303"/>
                    </a:moveTo>
                    <a:lnTo>
                      <a:pt x="335" y="6238"/>
                    </a:lnTo>
                    <a:lnTo>
                      <a:pt x="283" y="6101"/>
                    </a:lnTo>
                    <a:lnTo>
                      <a:pt x="253" y="6035"/>
                    </a:lnTo>
                    <a:lnTo>
                      <a:pt x="520" y="5937"/>
                    </a:lnTo>
                    <a:lnTo>
                      <a:pt x="551" y="6000"/>
                    </a:lnTo>
                    <a:lnTo>
                      <a:pt x="603" y="6127"/>
                    </a:lnTo>
                    <a:lnTo>
                      <a:pt x="633" y="6190"/>
                    </a:lnTo>
                    <a:lnTo>
                      <a:pt x="366" y="6303"/>
                    </a:lnTo>
                    <a:close/>
                    <a:moveTo>
                      <a:pt x="633" y="6810"/>
                    </a:moveTo>
                    <a:lnTo>
                      <a:pt x="593" y="6746"/>
                    </a:lnTo>
                    <a:lnTo>
                      <a:pt x="524" y="6620"/>
                    </a:lnTo>
                    <a:lnTo>
                      <a:pt x="493" y="6556"/>
                    </a:lnTo>
                    <a:lnTo>
                      <a:pt x="746" y="6430"/>
                    </a:lnTo>
                    <a:lnTo>
                      <a:pt x="809" y="6549"/>
                    </a:lnTo>
                    <a:lnTo>
                      <a:pt x="872" y="6668"/>
                    </a:lnTo>
                    <a:lnTo>
                      <a:pt x="633" y="6810"/>
                    </a:lnTo>
                    <a:close/>
                    <a:moveTo>
                      <a:pt x="970" y="7287"/>
                    </a:moveTo>
                    <a:lnTo>
                      <a:pt x="928" y="7233"/>
                    </a:lnTo>
                    <a:lnTo>
                      <a:pt x="844" y="7111"/>
                    </a:lnTo>
                    <a:lnTo>
                      <a:pt x="802" y="7048"/>
                    </a:lnTo>
                    <a:lnTo>
                      <a:pt x="1026" y="6894"/>
                    </a:lnTo>
                    <a:lnTo>
                      <a:pt x="1068" y="6947"/>
                    </a:lnTo>
                    <a:lnTo>
                      <a:pt x="1141" y="7057"/>
                    </a:lnTo>
                    <a:lnTo>
                      <a:pt x="1181" y="7119"/>
                    </a:lnTo>
                    <a:lnTo>
                      <a:pt x="970" y="7287"/>
                    </a:lnTo>
                    <a:close/>
                    <a:moveTo>
                      <a:pt x="1350" y="7723"/>
                    </a:moveTo>
                    <a:lnTo>
                      <a:pt x="1297" y="7670"/>
                    </a:lnTo>
                    <a:lnTo>
                      <a:pt x="1197" y="7565"/>
                    </a:lnTo>
                    <a:lnTo>
                      <a:pt x="1153" y="7512"/>
                    </a:lnTo>
                    <a:lnTo>
                      <a:pt x="1364" y="7330"/>
                    </a:lnTo>
                    <a:lnTo>
                      <a:pt x="1408" y="7380"/>
                    </a:lnTo>
                    <a:lnTo>
                      <a:pt x="1503" y="7475"/>
                    </a:lnTo>
                    <a:lnTo>
                      <a:pt x="1547" y="7527"/>
                    </a:lnTo>
                    <a:lnTo>
                      <a:pt x="1350" y="7723"/>
                    </a:lnTo>
                    <a:close/>
                    <a:moveTo>
                      <a:pt x="1801" y="8103"/>
                    </a:moveTo>
                    <a:lnTo>
                      <a:pt x="1746" y="8061"/>
                    </a:lnTo>
                    <a:lnTo>
                      <a:pt x="1630" y="7971"/>
                    </a:lnTo>
                    <a:lnTo>
                      <a:pt x="1575" y="7921"/>
                    </a:lnTo>
                    <a:lnTo>
                      <a:pt x="1758" y="7709"/>
                    </a:lnTo>
                    <a:lnTo>
                      <a:pt x="1969" y="7878"/>
                    </a:lnTo>
                    <a:lnTo>
                      <a:pt x="1801" y="8103"/>
                    </a:lnTo>
                    <a:close/>
                    <a:moveTo>
                      <a:pt x="2278" y="8413"/>
                    </a:moveTo>
                    <a:lnTo>
                      <a:pt x="2215" y="8379"/>
                    </a:lnTo>
                    <a:lnTo>
                      <a:pt x="2089" y="8300"/>
                    </a:lnTo>
                    <a:lnTo>
                      <a:pt x="2025" y="8258"/>
                    </a:lnTo>
                    <a:lnTo>
                      <a:pt x="2180" y="8019"/>
                    </a:lnTo>
                    <a:lnTo>
                      <a:pt x="2207" y="8040"/>
                    </a:lnTo>
                    <a:lnTo>
                      <a:pt x="2264" y="8078"/>
                    </a:lnTo>
                    <a:lnTo>
                      <a:pt x="2355" y="8128"/>
                    </a:lnTo>
                    <a:lnTo>
                      <a:pt x="2419" y="8160"/>
                    </a:lnTo>
                    <a:lnTo>
                      <a:pt x="2278" y="8413"/>
                    </a:lnTo>
                    <a:close/>
                    <a:moveTo>
                      <a:pt x="2799" y="8680"/>
                    </a:moveTo>
                    <a:lnTo>
                      <a:pt x="2734" y="8651"/>
                    </a:lnTo>
                    <a:lnTo>
                      <a:pt x="2597" y="8598"/>
                    </a:lnTo>
                    <a:lnTo>
                      <a:pt x="2532" y="8567"/>
                    </a:lnTo>
                    <a:lnTo>
                      <a:pt x="2658" y="8314"/>
                    </a:lnTo>
                    <a:lnTo>
                      <a:pt x="2722" y="8345"/>
                    </a:lnTo>
                    <a:lnTo>
                      <a:pt x="2848" y="8397"/>
                    </a:lnTo>
                    <a:lnTo>
                      <a:pt x="2911" y="8427"/>
                    </a:lnTo>
                    <a:lnTo>
                      <a:pt x="2799" y="8680"/>
                    </a:lnTo>
                    <a:close/>
                    <a:moveTo>
                      <a:pt x="3347" y="8863"/>
                    </a:moveTo>
                    <a:lnTo>
                      <a:pt x="3207" y="8820"/>
                    </a:lnTo>
                    <a:lnTo>
                      <a:pt x="3066" y="8778"/>
                    </a:lnTo>
                    <a:lnTo>
                      <a:pt x="3151" y="8511"/>
                    </a:lnTo>
                    <a:lnTo>
                      <a:pt x="3277" y="8554"/>
                    </a:lnTo>
                    <a:lnTo>
                      <a:pt x="3418" y="8596"/>
                    </a:lnTo>
                    <a:lnTo>
                      <a:pt x="3347" y="8863"/>
                    </a:lnTo>
                    <a:close/>
                    <a:moveTo>
                      <a:pt x="3924" y="8962"/>
                    </a:moveTo>
                    <a:lnTo>
                      <a:pt x="3776" y="8941"/>
                    </a:lnTo>
                    <a:lnTo>
                      <a:pt x="3642" y="8920"/>
                    </a:lnTo>
                    <a:lnTo>
                      <a:pt x="3699" y="8638"/>
                    </a:lnTo>
                    <a:lnTo>
                      <a:pt x="3832" y="8659"/>
                    </a:lnTo>
                    <a:lnTo>
                      <a:pt x="3966" y="8680"/>
                    </a:lnTo>
                    <a:lnTo>
                      <a:pt x="3924" y="8962"/>
                    </a:lnTo>
                    <a:close/>
                    <a:moveTo>
                      <a:pt x="4501" y="9004"/>
                    </a:moveTo>
                    <a:lnTo>
                      <a:pt x="4427" y="9004"/>
                    </a:lnTo>
                    <a:lnTo>
                      <a:pt x="4280" y="8999"/>
                    </a:lnTo>
                    <a:lnTo>
                      <a:pt x="4206" y="8989"/>
                    </a:lnTo>
                    <a:lnTo>
                      <a:pt x="4219" y="8709"/>
                    </a:lnTo>
                    <a:lnTo>
                      <a:pt x="4285" y="8710"/>
                    </a:lnTo>
                    <a:lnTo>
                      <a:pt x="4422" y="8720"/>
                    </a:lnTo>
                    <a:lnTo>
                      <a:pt x="4486" y="8722"/>
                    </a:lnTo>
                    <a:lnTo>
                      <a:pt x="4486" y="9004"/>
                    </a:lnTo>
                    <a:lnTo>
                      <a:pt x="4501" y="90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Rectangle 43">
                <a:extLst>
                  <a:ext uri="{FF2B5EF4-FFF2-40B4-BE49-F238E27FC236}">
                    <a16:creationId xmlns:a16="http://schemas.microsoft.com/office/drawing/2014/main" id="{332EC6AB-A7F1-4EC7-B79E-25D2AE52D575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5145" y="3806"/>
                <a:ext cx="471" cy="2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44">
                <a:extLst>
                  <a:ext uri="{FF2B5EF4-FFF2-40B4-BE49-F238E27FC236}">
                    <a16:creationId xmlns:a16="http://schemas.microsoft.com/office/drawing/2014/main" id="{D5D02566-9880-4793-8819-8C654554F2DD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5122" y="3782"/>
                <a:ext cx="518" cy="277"/>
              </a:xfrm>
              <a:custGeom>
                <a:avLst/>
                <a:gdLst>
                  <a:gd name="T0" fmla="*/ 282 w 3109"/>
                  <a:gd name="T1" fmla="*/ 1379 h 1660"/>
                  <a:gd name="T2" fmla="*/ 2827 w 3109"/>
                  <a:gd name="T3" fmla="*/ 1379 h 1660"/>
                  <a:gd name="T4" fmla="*/ 2827 w 3109"/>
                  <a:gd name="T5" fmla="*/ 267 h 1660"/>
                  <a:gd name="T6" fmla="*/ 282 w 3109"/>
                  <a:gd name="T7" fmla="*/ 267 h 1660"/>
                  <a:gd name="T8" fmla="*/ 282 w 3109"/>
                  <a:gd name="T9" fmla="*/ 1379 h 1660"/>
                  <a:gd name="T10" fmla="*/ 3109 w 3109"/>
                  <a:gd name="T11" fmla="*/ 1660 h 1660"/>
                  <a:gd name="T12" fmla="*/ 0 w 3109"/>
                  <a:gd name="T13" fmla="*/ 1660 h 1660"/>
                  <a:gd name="T14" fmla="*/ 0 w 3109"/>
                  <a:gd name="T15" fmla="*/ 0 h 1660"/>
                  <a:gd name="T16" fmla="*/ 3109 w 3109"/>
                  <a:gd name="T17" fmla="*/ 0 h 1660"/>
                  <a:gd name="T18" fmla="*/ 3109 w 3109"/>
                  <a:gd name="T19" fmla="*/ 166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09" h="1660">
                    <a:moveTo>
                      <a:pt x="282" y="1379"/>
                    </a:moveTo>
                    <a:lnTo>
                      <a:pt x="2827" y="1379"/>
                    </a:lnTo>
                    <a:lnTo>
                      <a:pt x="2827" y="267"/>
                    </a:lnTo>
                    <a:lnTo>
                      <a:pt x="282" y="267"/>
                    </a:lnTo>
                    <a:lnTo>
                      <a:pt x="282" y="1379"/>
                    </a:lnTo>
                    <a:close/>
                    <a:moveTo>
                      <a:pt x="3109" y="1660"/>
                    </a:moveTo>
                    <a:lnTo>
                      <a:pt x="0" y="1660"/>
                    </a:lnTo>
                    <a:lnTo>
                      <a:pt x="0" y="0"/>
                    </a:lnTo>
                    <a:lnTo>
                      <a:pt x="3109" y="0"/>
                    </a:lnTo>
                    <a:lnTo>
                      <a:pt x="3109" y="166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45">
                <a:extLst>
                  <a:ext uri="{FF2B5EF4-FFF2-40B4-BE49-F238E27FC236}">
                    <a16:creationId xmlns:a16="http://schemas.microsoft.com/office/drawing/2014/main" id="{D16EF982-7AF5-411B-AF76-4E88D8A41E21}"/>
                  </a:ext>
                </a:extLst>
              </p:cNvPr>
              <p:cNvSpPr/>
              <p:nvPr/>
            </p:nvSpPr>
            <p:spPr>
              <a:xfrm>
                <a:off x="5232" y="4043"/>
                <a:ext cx="295" cy="143"/>
              </a:xfrm>
              <a:custGeom>
                <a:avLst/>
                <a:gdLst>
                  <a:gd name="T0" fmla="*/ 1772 w 1772"/>
                  <a:gd name="T1" fmla="*/ 0 h 858"/>
                  <a:gd name="T2" fmla="*/ 0 w 1772"/>
                  <a:gd name="T3" fmla="*/ 0 h 858"/>
                  <a:gd name="T4" fmla="*/ 0 w 1772"/>
                  <a:gd name="T5" fmla="*/ 422 h 858"/>
                  <a:gd name="T6" fmla="*/ 1 w 1772"/>
                  <a:gd name="T7" fmla="*/ 466 h 858"/>
                  <a:gd name="T8" fmla="*/ 19 w 1772"/>
                  <a:gd name="T9" fmla="*/ 552 h 858"/>
                  <a:gd name="T10" fmla="*/ 53 w 1772"/>
                  <a:gd name="T11" fmla="*/ 630 h 858"/>
                  <a:gd name="T12" fmla="*/ 99 w 1772"/>
                  <a:gd name="T13" fmla="*/ 699 h 858"/>
                  <a:gd name="T14" fmla="*/ 160 w 1772"/>
                  <a:gd name="T15" fmla="*/ 759 h 858"/>
                  <a:gd name="T16" fmla="*/ 229 w 1772"/>
                  <a:gd name="T17" fmla="*/ 806 h 858"/>
                  <a:gd name="T18" fmla="*/ 307 w 1772"/>
                  <a:gd name="T19" fmla="*/ 839 h 858"/>
                  <a:gd name="T20" fmla="*/ 392 w 1772"/>
                  <a:gd name="T21" fmla="*/ 857 h 858"/>
                  <a:gd name="T22" fmla="*/ 436 w 1772"/>
                  <a:gd name="T23" fmla="*/ 858 h 858"/>
                  <a:gd name="T24" fmla="*/ 1322 w 1772"/>
                  <a:gd name="T25" fmla="*/ 858 h 858"/>
                  <a:gd name="T26" fmla="*/ 1367 w 1772"/>
                  <a:gd name="T27" fmla="*/ 857 h 858"/>
                  <a:gd name="T28" fmla="*/ 1452 w 1772"/>
                  <a:gd name="T29" fmla="*/ 839 h 858"/>
                  <a:gd name="T30" fmla="*/ 1530 w 1772"/>
                  <a:gd name="T31" fmla="*/ 806 h 858"/>
                  <a:gd name="T32" fmla="*/ 1599 w 1772"/>
                  <a:gd name="T33" fmla="*/ 759 h 858"/>
                  <a:gd name="T34" fmla="*/ 1659 w 1772"/>
                  <a:gd name="T35" fmla="*/ 699 h 858"/>
                  <a:gd name="T36" fmla="*/ 1706 w 1772"/>
                  <a:gd name="T37" fmla="*/ 630 h 858"/>
                  <a:gd name="T38" fmla="*/ 1740 w 1772"/>
                  <a:gd name="T39" fmla="*/ 552 h 858"/>
                  <a:gd name="T40" fmla="*/ 1757 w 1772"/>
                  <a:gd name="T41" fmla="*/ 466 h 858"/>
                  <a:gd name="T42" fmla="*/ 1759 w 1772"/>
                  <a:gd name="T43" fmla="*/ 422 h 858"/>
                  <a:gd name="T44" fmla="*/ 1759 w 1772"/>
                  <a:gd name="T45" fmla="*/ 0 h 858"/>
                  <a:gd name="T46" fmla="*/ 1772 w 1772"/>
                  <a:gd name="T47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2" h="858">
                    <a:moveTo>
                      <a:pt x="1772" y="0"/>
                    </a:moveTo>
                    <a:lnTo>
                      <a:pt x="0" y="0"/>
                    </a:lnTo>
                    <a:lnTo>
                      <a:pt x="0" y="422"/>
                    </a:lnTo>
                    <a:lnTo>
                      <a:pt x="1" y="466"/>
                    </a:lnTo>
                    <a:lnTo>
                      <a:pt x="19" y="552"/>
                    </a:lnTo>
                    <a:lnTo>
                      <a:pt x="53" y="630"/>
                    </a:lnTo>
                    <a:lnTo>
                      <a:pt x="99" y="699"/>
                    </a:lnTo>
                    <a:lnTo>
                      <a:pt x="160" y="759"/>
                    </a:lnTo>
                    <a:lnTo>
                      <a:pt x="229" y="806"/>
                    </a:lnTo>
                    <a:lnTo>
                      <a:pt x="307" y="839"/>
                    </a:lnTo>
                    <a:lnTo>
                      <a:pt x="392" y="857"/>
                    </a:lnTo>
                    <a:lnTo>
                      <a:pt x="436" y="858"/>
                    </a:lnTo>
                    <a:lnTo>
                      <a:pt x="1322" y="858"/>
                    </a:lnTo>
                    <a:lnTo>
                      <a:pt x="1367" y="857"/>
                    </a:lnTo>
                    <a:lnTo>
                      <a:pt x="1452" y="839"/>
                    </a:lnTo>
                    <a:lnTo>
                      <a:pt x="1530" y="806"/>
                    </a:lnTo>
                    <a:lnTo>
                      <a:pt x="1599" y="759"/>
                    </a:lnTo>
                    <a:lnTo>
                      <a:pt x="1659" y="699"/>
                    </a:lnTo>
                    <a:lnTo>
                      <a:pt x="1706" y="630"/>
                    </a:lnTo>
                    <a:lnTo>
                      <a:pt x="1740" y="552"/>
                    </a:lnTo>
                    <a:lnTo>
                      <a:pt x="1757" y="466"/>
                    </a:lnTo>
                    <a:lnTo>
                      <a:pt x="1759" y="422"/>
                    </a:lnTo>
                    <a:lnTo>
                      <a:pt x="1759" y="0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46">
                <a:extLst>
                  <a:ext uri="{FF2B5EF4-FFF2-40B4-BE49-F238E27FC236}">
                    <a16:creationId xmlns:a16="http://schemas.microsoft.com/office/drawing/2014/main" id="{0AADAC33-758E-4BFB-BDA5-9CCE28A7DA05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5211" y="4019"/>
                <a:ext cx="342" cy="190"/>
              </a:xfrm>
              <a:custGeom>
                <a:avLst/>
                <a:gdLst>
                  <a:gd name="T0" fmla="*/ 267 w 2054"/>
                  <a:gd name="T1" fmla="*/ 280 h 1139"/>
                  <a:gd name="T2" fmla="*/ 267 w 2054"/>
                  <a:gd name="T3" fmla="*/ 562 h 1139"/>
                  <a:gd name="T4" fmla="*/ 268 w 2054"/>
                  <a:gd name="T5" fmla="*/ 594 h 1139"/>
                  <a:gd name="T6" fmla="*/ 280 w 2054"/>
                  <a:gd name="T7" fmla="*/ 652 h 1139"/>
                  <a:gd name="T8" fmla="*/ 304 w 2054"/>
                  <a:gd name="T9" fmla="*/ 705 h 1139"/>
                  <a:gd name="T10" fmla="*/ 337 w 2054"/>
                  <a:gd name="T11" fmla="*/ 753 h 1139"/>
                  <a:gd name="T12" fmla="*/ 377 w 2054"/>
                  <a:gd name="T13" fmla="*/ 792 h 1139"/>
                  <a:gd name="T14" fmla="*/ 425 w 2054"/>
                  <a:gd name="T15" fmla="*/ 824 h 1139"/>
                  <a:gd name="T16" fmla="*/ 478 w 2054"/>
                  <a:gd name="T17" fmla="*/ 845 h 1139"/>
                  <a:gd name="T18" fmla="*/ 533 w 2054"/>
                  <a:gd name="T19" fmla="*/ 856 h 1139"/>
                  <a:gd name="T20" fmla="*/ 562 w 2054"/>
                  <a:gd name="T21" fmla="*/ 857 h 1139"/>
                  <a:gd name="T22" fmla="*/ 1448 w 2054"/>
                  <a:gd name="T23" fmla="*/ 857 h 1139"/>
                  <a:gd name="T24" fmla="*/ 1480 w 2054"/>
                  <a:gd name="T25" fmla="*/ 856 h 1139"/>
                  <a:gd name="T26" fmla="*/ 1539 w 2054"/>
                  <a:gd name="T27" fmla="*/ 844 h 1139"/>
                  <a:gd name="T28" fmla="*/ 1591 w 2054"/>
                  <a:gd name="T29" fmla="*/ 820 h 1139"/>
                  <a:gd name="T30" fmla="*/ 1639 w 2054"/>
                  <a:gd name="T31" fmla="*/ 788 h 1139"/>
                  <a:gd name="T32" fmla="*/ 1678 w 2054"/>
                  <a:gd name="T33" fmla="*/ 747 h 1139"/>
                  <a:gd name="T34" fmla="*/ 1710 w 2054"/>
                  <a:gd name="T35" fmla="*/ 699 h 1139"/>
                  <a:gd name="T36" fmla="*/ 1732 w 2054"/>
                  <a:gd name="T37" fmla="*/ 646 h 1139"/>
                  <a:gd name="T38" fmla="*/ 1742 w 2054"/>
                  <a:gd name="T39" fmla="*/ 590 h 1139"/>
                  <a:gd name="T40" fmla="*/ 1743 w 2054"/>
                  <a:gd name="T41" fmla="*/ 562 h 1139"/>
                  <a:gd name="T42" fmla="*/ 1743 w 2054"/>
                  <a:gd name="T43" fmla="*/ 280 h 1139"/>
                  <a:gd name="T44" fmla="*/ 267 w 2054"/>
                  <a:gd name="T45" fmla="*/ 280 h 1139"/>
                  <a:gd name="T46" fmla="*/ 1463 w 2054"/>
                  <a:gd name="T47" fmla="*/ 1139 h 1139"/>
                  <a:gd name="T48" fmla="*/ 577 w 2054"/>
                  <a:gd name="T49" fmla="*/ 1139 h 1139"/>
                  <a:gd name="T50" fmla="*/ 546 w 2054"/>
                  <a:gd name="T51" fmla="*/ 1138 h 1139"/>
                  <a:gd name="T52" fmla="*/ 487 w 2054"/>
                  <a:gd name="T53" fmla="*/ 1132 h 1139"/>
                  <a:gd name="T54" fmla="*/ 430 w 2054"/>
                  <a:gd name="T55" fmla="*/ 1120 h 1139"/>
                  <a:gd name="T56" fmla="*/ 376 w 2054"/>
                  <a:gd name="T57" fmla="*/ 1103 h 1139"/>
                  <a:gd name="T58" fmla="*/ 324 w 2054"/>
                  <a:gd name="T59" fmla="*/ 1080 h 1139"/>
                  <a:gd name="T60" fmla="*/ 275 w 2054"/>
                  <a:gd name="T61" fmla="*/ 1054 h 1139"/>
                  <a:gd name="T62" fmla="*/ 229 w 2054"/>
                  <a:gd name="T63" fmla="*/ 1022 h 1139"/>
                  <a:gd name="T64" fmla="*/ 186 w 2054"/>
                  <a:gd name="T65" fmla="*/ 986 h 1139"/>
                  <a:gd name="T66" fmla="*/ 147 w 2054"/>
                  <a:gd name="T67" fmla="*/ 946 h 1139"/>
                  <a:gd name="T68" fmla="*/ 113 w 2054"/>
                  <a:gd name="T69" fmla="*/ 904 h 1139"/>
                  <a:gd name="T70" fmla="*/ 82 w 2054"/>
                  <a:gd name="T71" fmla="*/ 857 h 1139"/>
                  <a:gd name="T72" fmla="*/ 56 w 2054"/>
                  <a:gd name="T73" fmla="*/ 808 h 1139"/>
                  <a:gd name="T74" fmla="*/ 33 w 2054"/>
                  <a:gd name="T75" fmla="*/ 757 h 1139"/>
                  <a:gd name="T76" fmla="*/ 18 w 2054"/>
                  <a:gd name="T77" fmla="*/ 703 h 1139"/>
                  <a:gd name="T78" fmla="*/ 6 w 2054"/>
                  <a:gd name="T79" fmla="*/ 647 h 1139"/>
                  <a:gd name="T80" fmla="*/ 0 w 2054"/>
                  <a:gd name="T81" fmla="*/ 590 h 1139"/>
                  <a:gd name="T82" fmla="*/ 0 w 2054"/>
                  <a:gd name="T83" fmla="*/ 562 h 1139"/>
                  <a:gd name="T84" fmla="*/ 0 w 2054"/>
                  <a:gd name="T85" fmla="*/ 0 h 1139"/>
                  <a:gd name="T86" fmla="*/ 2054 w 2054"/>
                  <a:gd name="T87" fmla="*/ 0 h 1139"/>
                  <a:gd name="T88" fmla="*/ 2054 w 2054"/>
                  <a:gd name="T89" fmla="*/ 562 h 1139"/>
                  <a:gd name="T90" fmla="*/ 2051 w 2054"/>
                  <a:gd name="T91" fmla="*/ 593 h 1139"/>
                  <a:gd name="T92" fmla="*/ 2043 w 2054"/>
                  <a:gd name="T93" fmla="*/ 651 h 1139"/>
                  <a:gd name="T94" fmla="*/ 2030 w 2054"/>
                  <a:gd name="T95" fmla="*/ 708 h 1139"/>
                  <a:gd name="T96" fmla="*/ 2011 w 2054"/>
                  <a:gd name="T97" fmla="*/ 762 h 1139"/>
                  <a:gd name="T98" fmla="*/ 1988 w 2054"/>
                  <a:gd name="T99" fmla="*/ 814 h 1139"/>
                  <a:gd name="T100" fmla="*/ 1961 w 2054"/>
                  <a:gd name="T101" fmla="*/ 864 h 1139"/>
                  <a:gd name="T102" fmla="*/ 1929 w 2054"/>
                  <a:gd name="T103" fmla="*/ 909 h 1139"/>
                  <a:gd name="T104" fmla="*/ 1893 w 2054"/>
                  <a:gd name="T105" fmla="*/ 952 h 1139"/>
                  <a:gd name="T106" fmla="*/ 1854 w 2054"/>
                  <a:gd name="T107" fmla="*/ 990 h 1139"/>
                  <a:gd name="T108" fmla="*/ 1811 w 2054"/>
                  <a:gd name="T109" fmla="*/ 1026 h 1139"/>
                  <a:gd name="T110" fmla="*/ 1764 w 2054"/>
                  <a:gd name="T111" fmla="*/ 1057 h 1139"/>
                  <a:gd name="T112" fmla="*/ 1715 w 2054"/>
                  <a:gd name="T113" fmla="*/ 1083 h 1139"/>
                  <a:gd name="T114" fmla="*/ 1663 w 2054"/>
                  <a:gd name="T115" fmla="*/ 1104 h 1139"/>
                  <a:gd name="T116" fmla="*/ 1608 w 2054"/>
                  <a:gd name="T117" fmla="*/ 1121 h 1139"/>
                  <a:gd name="T118" fmla="*/ 1551 w 2054"/>
                  <a:gd name="T119" fmla="*/ 1133 h 1139"/>
                  <a:gd name="T120" fmla="*/ 1492 w 2054"/>
                  <a:gd name="T121" fmla="*/ 1138 h 1139"/>
                  <a:gd name="T122" fmla="*/ 1463 w 2054"/>
                  <a:gd name="T123" fmla="*/ 1139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54" h="1139">
                    <a:moveTo>
                      <a:pt x="267" y="280"/>
                    </a:moveTo>
                    <a:lnTo>
                      <a:pt x="267" y="562"/>
                    </a:lnTo>
                    <a:lnTo>
                      <a:pt x="268" y="594"/>
                    </a:lnTo>
                    <a:lnTo>
                      <a:pt x="280" y="652"/>
                    </a:lnTo>
                    <a:lnTo>
                      <a:pt x="304" y="705"/>
                    </a:lnTo>
                    <a:lnTo>
                      <a:pt x="337" y="753"/>
                    </a:lnTo>
                    <a:lnTo>
                      <a:pt x="377" y="792"/>
                    </a:lnTo>
                    <a:lnTo>
                      <a:pt x="425" y="824"/>
                    </a:lnTo>
                    <a:lnTo>
                      <a:pt x="478" y="845"/>
                    </a:lnTo>
                    <a:lnTo>
                      <a:pt x="533" y="856"/>
                    </a:lnTo>
                    <a:lnTo>
                      <a:pt x="562" y="857"/>
                    </a:lnTo>
                    <a:lnTo>
                      <a:pt x="1448" y="857"/>
                    </a:lnTo>
                    <a:lnTo>
                      <a:pt x="1480" y="856"/>
                    </a:lnTo>
                    <a:lnTo>
                      <a:pt x="1539" y="844"/>
                    </a:lnTo>
                    <a:lnTo>
                      <a:pt x="1591" y="820"/>
                    </a:lnTo>
                    <a:lnTo>
                      <a:pt x="1639" y="788"/>
                    </a:lnTo>
                    <a:lnTo>
                      <a:pt x="1678" y="747"/>
                    </a:lnTo>
                    <a:lnTo>
                      <a:pt x="1710" y="699"/>
                    </a:lnTo>
                    <a:lnTo>
                      <a:pt x="1732" y="646"/>
                    </a:lnTo>
                    <a:lnTo>
                      <a:pt x="1742" y="590"/>
                    </a:lnTo>
                    <a:lnTo>
                      <a:pt x="1743" y="562"/>
                    </a:lnTo>
                    <a:lnTo>
                      <a:pt x="1743" y="280"/>
                    </a:lnTo>
                    <a:lnTo>
                      <a:pt x="267" y="280"/>
                    </a:lnTo>
                    <a:close/>
                    <a:moveTo>
                      <a:pt x="1463" y="1139"/>
                    </a:moveTo>
                    <a:lnTo>
                      <a:pt x="577" y="1139"/>
                    </a:lnTo>
                    <a:lnTo>
                      <a:pt x="546" y="1138"/>
                    </a:lnTo>
                    <a:lnTo>
                      <a:pt x="487" y="1132"/>
                    </a:lnTo>
                    <a:lnTo>
                      <a:pt x="430" y="1120"/>
                    </a:lnTo>
                    <a:lnTo>
                      <a:pt x="376" y="1103"/>
                    </a:lnTo>
                    <a:lnTo>
                      <a:pt x="324" y="1080"/>
                    </a:lnTo>
                    <a:lnTo>
                      <a:pt x="275" y="1054"/>
                    </a:lnTo>
                    <a:lnTo>
                      <a:pt x="229" y="1022"/>
                    </a:lnTo>
                    <a:lnTo>
                      <a:pt x="186" y="986"/>
                    </a:lnTo>
                    <a:lnTo>
                      <a:pt x="147" y="946"/>
                    </a:lnTo>
                    <a:lnTo>
                      <a:pt x="113" y="904"/>
                    </a:lnTo>
                    <a:lnTo>
                      <a:pt x="82" y="857"/>
                    </a:lnTo>
                    <a:lnTo>
                      <a:pt x="56" y="808"/>
                    </a:lnTo>
                    <a:lnTo>
                      <a:pt x="33" y="757"/>
                    </a:lnTo>
                    <a:lnTo>
                      <a:pt x="18" y="703"/>
                    </a:lnTo>
                    <a:lnTo>
                      <a:pt x="6" y="647"/>
                    </a:lnTo>
                    <a:lnTo>
                      <a:pt x="0" y="590"/>
                    </a:lnTo>
                    <a:lnTo>
                      <a:pt x="0" y="562"/>
                    </a:lnTo>
                    <a:lnTo>
                      <a:pt x="0" y="0"/>
                    </a:lnTo>
                    <a:lnTo>
                      <a:pt x="2054" y="0"/>
                    </a:lnTo>
                    <a:lnTo>
                      <a:pt x="2054" y="562"/>
                    </a:lnTo>
                    <a:lnTo>
                      <a:pt x="2051" y="593"/>
                    </a:lnTo>
                    <a:lnTo>
                      <a:pt x="2043" y="651"/>
                    </a:lnTo>
                    <a:lnTo>
                      <a:pt x="2030" y="708"/>
                    </a:lnTo>
                    <a:lnTo>
                      <a:pt x="2011" y="762"/>
                    </a:lnTo>
                    <a:lnTo>
                      <a:pt x="1988" y="814"/>
                    </a:lnTo>
                    <a:lnTo>
                      <a:pt x="1961" y="864"/>
                    </a:lnTo>
                    <a:lnTo>
                      <a:pt x="1929" y="909"/>
                    </a:lnTo>
                    <a:lnTo>
                      <a:pt x="1893" y="952"/>
                    </a:lnTo>
                    <a:lnTo>
                      <a:pt x="1854" y="990"/>
                    </a:lnTo>
                    <a:lnTo>
                      <a:pt x="1811" y="1026"/>
                    </a:lnTo>
                    <a:lnTo>
                      <a:pt x="1764" y="1057"/>
                    </a:lnTo>
                    <a:lnTo>
                      <a:pt x="1715" y="1083"/>
                    </a:lnTo>
                    <a:lnTo>
                      <a:pt x="1663" y="1104"/>
                    </a:lnTo>
                    <a:lnTo>
                      <a:pt x="1608" y="1121"/>
                    </a:lnTo>
                    <a:lnTo>
                      <a:pt x="1551" y="1133"/>
                    </a:lnTo>
                    <a:lnTo>
                      <a:pt x="1492" y="1138"/>
                    </a:lnTo>
                    <a:lnTo>
                      <a:pt x="1463" y="113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47">
                <a:extLst>
                  <a:ext uri="{FF2B5EF4-FFF2-40B4-BE49-F238E27FC236}">
                    <a16:creationId xmlns:a16="http://schemas.microsoft.com/office/drawing/2014/main" id="{8768276C-3ADF-40B4-9450-B58F1CFF32C3}"/>
                  </a:ext>
                </a:extLst>
              </p:cNvPr>
              <p:cNvSpPr/>
              <p:nvPr/>
            </p:nvSpPr>
            <p:spPr>
              <a:xfrm>
                <a:off x="4895" y="2732"/>
                <a:ext cx="970" cy="1072"/>
              </a:xfrm>
              <a:custGeom>
                <a:avLst/>
                <a:gdLst>
                  <a:gd name="T0" fmla="*/ 5818 w 5819"/>
                  <a:gd name="T1" fmla="*/ 2879 h 6432"/>
                  <a:gd name="T2" fmla="*/ 5794 w 5819"/>
                  <a:gd name="T3" fmla="*/ 2568 h 6432"/>
                  <a:gd name="T4" fmla="*/ 5741 w 5819"/>
                  <a:gd name="T5" fmla="*/ 2268 h 6432"/>
                  <a:gd name="T6" fmla="*/ 5657 w 5819"/>
                  <a:gd name="T7" fmla="*/ 1980 h 6432"/>
                  <a:gd name="T8" fmla="*/ 5548 w 5819"/>
                  <a:gd name="T9" fmla="*/ 1704 h 6432"/>
                  <a:gd name="T10" fmla="*/ 5412 w 5819"/>
                  <a:gd name="T11" fmla="*/ 1444 h 6432"/>
                  <a:gd name="T12" fmla="*/ 5252 w 5819"/>
                  <a:gd name="T13" fmla="*/ 1199 h 6432"/>
                  <a:gd name="T14" fmla="*/ 5071 w 5819"/>
                  <a:gd name="T15" fmla="*/ 972 h 6432"/>
                  <a:gd name="T16" fmla="*/ 4868 w 5819"/>
                  <a:gd name="T17" fmla="*/ 765 h 6432"/>
                  <a:gd name="T18" fmla="*/ 4646 w 5819"/>
                  <a:gd name="T19" fmla="*/ 580 h 6432"/>
                  <a:gd name="T20" fmla="*/ 4406 w 5819"/>
                  <a:gd name="T21" fmla="*/ 417 h 6432"/>
                  <a:gd name="T22" fmla="*/ 4151 w 5819"/>
                  <a:gd name="T23" fmla="*/ 279 h 6432"/>
                  <a:gd name="T24" fmla="*/ 3881 w 5819"/>
                  <a:gd name="T25" fmla="*/ 166 h 6432"/>
                  <a:gd name="T26" fmla="*/ 3598 w 5819"/>
                  <a:gd name="T27" fmla="*/ 81 h 6432"/>
                  <a:gd name="T28" fmla="*/ 3304 w 5819"/>
                  <a:gd name="T29" fmla="*/ 26 h 6432"/>
                  <a:gd name="T30" fmla="*/ 3000 w 5819"/>
                  <a:gd name="T31" fmla="*/ 0 h 6432"/>
                  <a:gd name="T32" fmla="*/ 2767 w 5819"/>
                  <a:gd name="T33" fmla="*/ 4 h 6432"/>
                  <a:gd name="T34" fmla="*/ 2567 w 5819"/>
                  <a:gd name="T35" fmla="*/ 20 h 6432"/>
                  <a:gd name="T36" fmla="*/ 2306 w 5819"/>
                  <a:gd name="T37" fmla="*/ 65 h 6432"/>
                  <a:gd name="T38" fmla="*/ 2052 w 5819"/>
                  <a:gd name="T39" fmla="*/ 132 h 6432"/>
                  <a:gd name="T40" fmla="*/ 1808 w 5819"/>
                  <a:gd name="T41" fmla="*/ 223 h 6432"/>
                  <a:gd name="T42" fmla="*/ 1574 w 5819"/>
                  <a:gd name="T43" fmla="*/ 335 h 6432"/>
                  <a:gd name="T44" fmla="*/ 1351 w 5819"/>
                  <a:gd name="T45" fmla="*/ 466 h 6432"/>
                  <a:gd name="T46" fmla="*/ 1140 w 5819"/>
                  <a:gd name="T47" fmla="*/ 617 h 6432"/>
                  <a:gd name="T48" fmla="*/ 944 w 5819"/>
                  <a:gd name="T49" fmla="*/ 785 h 6432"/>
                  <a:gd name="T50" fmla="*/ 763 w 5819"/>
                  <a:gd name="T51" fmla="*/ 970 h 6432"/>
                  <a:gd name="T52" fmla="*/ 598 w 5819"/>
                  <a:gd name="T53" fmla="*/ 1169 h 6432"/>
                  <a:gd name="T54" fmla="*/ 451 w 5819"/>
                  <a:gd name="T55" fmla="*/ 1384 h 6432"/>
                  <a:gd name="T56" fmla="*/ 322 w 5819"/>
                  <a:gd name="T57" fmla="*/ 1610 h 6432"/>
                  <a:gd name="T58" fmla="*/ 212 w 5819"/>
                  <a:gd name="T59" fmla="*/ 1849 h 6432"/>
                  <a:gd name="T60" fmla="*/ 125 w 5819"/>
                  <a:gd name="T61" fmla="*/ 2098 h 6432"/>
                  <a:gd name="T62" fmla="*/ 58 w 5819"/>
                  <a:gd name="T63" fmla="*/ 2356 h 6432"/>
                  <a:gd name="T64" fmla="*/ 16 w 5819"/>
                  <a:gd name="T65" fmla="*/ 2622 h 6432"/>
                  <a:gd name="T66" fmla="*/ 5 w 5819"/>
                  <a:gd name="T67" fmla="*/ 2759 h 6432"/>
                  <a:gd name="T68" fmla="*/ 1 w 5819"/>
                  <a:gd name="T69" fmla="*/ 3035 h 6432"/>
                  <a:gd name="T70" fmla="*/ 21 w 5819"/>
                  <a:gd name="T71" fmla="*/ 3302 h 6432"/>
                  <a:gd name="T72" fmla="*/ 62 w 5819"/>
                  <a:gd name="T73" fmla="*/ 3560 h 6432"/>
                  <a:gd name="T74" fmla="*/ 126 w 5819"/>
                  <a:gd name="T75" fmla="*/ 3810 h 6432"/>
                  <a:gd name="T76" fmla="*/ 210 w 5819"/>
                  <a:gd name="T77" fmla="*/ 4051 h 6432"/>
                  <a:gd name="T78" fmla="*/ 315 w 5819"/>
                  <a:gd name="T79" fmla="*/ 4282 h 6432"/>
                  <a:gd name="T80" fmla="*/ 439 w 5819"/>
                  <a:gd name="T81" fmla="*/ 4502 h 6432"/>
                  <a:gd name="T82" fmla="*/ 544 w 5819"/>
                  <a:gd name="T83" fmla="*/ 4660 h 6432"/>
                  <a:gd name="T84" fmla="*/ 672 w 5819"/>
                  <a:gd name="T85" fmla="*/ 4829 h 6432"/>
                  <a:gd name="T86" fmla="*/ 1010 w 5819"/>
                  <a:gd name="T87" fmla="*/ 5200 h 6432"/>
                  <a:gd name="T88" fmla="*/ 1214 w 5819"/>
                  <a:gd name="T89" fmla="*/ 5438 h 6432"/>
                  <a:gd name="T90" fmla="*/ 1307 w 5819"/>
                  <a:gd name="T91" fmla="*/ 5597 h 6432"/>
                  <a:gd name="T92" fmla="*/ 1382 w 5819"/>
                  <a:gd name="T93" fmla="*/ 5795 h 6432"/>
                  <a:gd name="T94" fmla="*/ 1435 w 5819"/>
                  <a:gd name="T95" fmla="*/ 6048 h 6432"/>
                  <a:gd name="T96" fmla="*/ 1486 w 5819"/>
                  <a:gd name="T97" fmla="*/ 6432 h 6432"/>
                  <a:gd name="T98" fmla="*/ 4342 w 5819"/>
                  <a:gd name="T99" fmla="*/ 6207 h 6432"/>
                  <a:gd name="T100" fmla="*/ 4379 w 5819"/>
                  <a:gd name="T101" fmla="*/ 5989 h 6432"/>
                  <a:gd name="T102" fmla="*/ 4447 w 5819"/>
                  <a:gd name="T103" fmla="*/ 5754 h 6432"/>
                  <a:gd name="T104" fmla="*/ 4535 w 5819"/>
                  <a:gd name="T105" fmla="*/ 5565 h 6432"/>
                  <a:gd name="T106" fmla="*/ 4642 w 5819"/>
                  <a:gd name="T107" fmla="*/ 5404 h 6432"/>
                  <a:gd name="T108" fmla="*/ 4869 w 5819"/>
                  <a:gd name="T109" fmla="*/ 5140 h 6432"/>
                  <a:gd name="T110" fmla="*/ 5150 w 5819"/>
                  <a:gd name="T111" fmla="*/ 4814 h 6432"/>
                  <a:gd name="T112" fmla="*/ 5284 w 5819"/>
                  <a:gd name="T113" fmla="*/ 4631 h 6432"/>
                  <a:gd name="T114" fmla="*/ 5459 w 5819"/>
                  <a:gd name="T115" fmla="*/ 4359 h 6432"/>
                  <a:gd name="T116" fmla="*/ 5643 w 5819"/>
                  <a:gd name="T117" fmla="*/ 3962 h 6432"/>
                  <a:gd name="T118" fmla="*/ 5764 w 5819"/>
                  <a:gd name="T119" fmla="*/ 3533 h 6432"/>
                  <a:gd name="T120" fmla="*/ 5818 w 5819"/>
                  <a:gd name="T121" fmla="*/ 3076 h 6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19" h="6432">
                    <a:moveTo>
                      <a:pt x="5819" y="2958"/>
                    </a:moveTo>
                    <a:lnTo>
                      <a:pt x="5818" y="2879"/>
                    </a:lnTo>
                    <a:lnTo>
                      <a:pt x="5810" y="2722"/>
                    </a:lnTo>
                    <a:lnTo>
                      <a:pt x="5794" y="2568"/>
                    </a:lnTo>
                    <a:lnTo>
                      <a:pt x="5771" y="2416"/>
                    </a:lnTo>
                    <a:lnTo>
                      <a:pt x="5741" y="2268"/>
                    </a:lnTo>
                    <a:lnTo>
                      <a:pt x="5703" y="2122"/>
                    </a:lnTo>
                    <a:lnTo>
                      <a:pt x="5657" y="1980"/>
                    </a:lnTo>
                    <a:lnTo>
                      <a:pt x="5606" y="1840"/>
                    </a:lnTo>
                    <a:lnTo>
                      <a:pt x="5548" y="1704"/>
                    </a:lnTo>
                    <a:lnTo>
                      <a:pt x="5483" y="1571"/>
                    </a:lnTo>
                    <a:lnTo>
                      <a:pt x="5412" y="1444"/>
                    </a:lnTo>
                    <a:lnTo>
                      <a:pt x="5336" y="1319"/>
                    </a:lnTo>
                    <a:lnTo>
                      <a:pt x="5252" y="1199"/>
                    </a:lnTo>
                    <a:lnTo>
                      <a:pt x="5165" y="1083"/>
                    </a:lnTo>
                    <a:lnTo>
                      <a:pt x="5071" y="972"/>
                    </a:lnTo>
                    <a:lnTo>
                      <a:pt x="4972" y="867"/>
                    </a:lnTo>
                    <a:lnTo>
                      <a:pt x="4868" y="765"/>
                    </a:lnTo>
                    <a:lnTo>
                      <a:pt x="4760" y="670"/>
                    </a:lnTo>
                    <a:lnTo>
                      <a:pt x="4646" y="580"/>
                    </a:lnTo>
                    <a:lnTo>
                      <a:pt x="4529" y="495"/>
                    </a:lnTo>
                    <a:lnTo>
                      <a:pt x="4406" y="417"/>
                    </a:lnTo>
                    <a:lnTo>
                      <a:pt x="4281" y="344"/>
                    </a:lnTo>
                    <a:lnTo>
                      <a:pt x="4151" y="279"/>
                    </a:lnTo>
                    <a:lnTo>
                      <a:pt x="4018" y="219"/>
                    </a:lnTo>
                    <a:lnTo>
                      <a:pt x="3881" y="166"/>
                    </a:lnTo>
                    <a:lnTo>
                      <a:pt x="3741" y="120"/>
                    </a:lnTo>
                    <a:lnTo>
                      <a:pt x="3598" y="81"/>
                    </a:lnTo>
                    <a:lnTo>
                      <a:pt x="3453" y="49"/>
                    </a:lnTo>
                    <a:lnTo>
                      <a:pt x="3304" y="26"/>
                    </a:lnTo>
                    <a:lnTo>
                      <a:pt x="3153" y="9"/>
                    </a:lnTo>
                    <a:lnTo>
                      <a:pt x="3000" y="0"/>
                    </a:lnTo>
                    <a:lnTo>
                      <a:pt x="2845" y="0"/>
                    </a:lnTo>
                    <a:lnTo>
                      <a:pt x="2767" y="4"/>
                    </a:lnTo>
                    <a:lnTo>
                      <a:pt x="2700" y="7"/>
                    </a:lnTo>
                    <a:lnTo>
                      <a:pt x="2567" y="20"/>
                    </a:lnTo>
                    <a:lnTo>
                      <a:pt x="2435" y="39"/>
                    </a:lnTo>
                    <a:lnTo>
                      <a:pt x="2306" y="65"/>
                    </a:lnTo>
                    <a:lnTo>
                      <a:pt x="2177" y="95"/>
                    </a:lnTo>
                    <a:lnTo>
                      <a:pt x="2052" y="132"/>
                    </a:lnTo>
                    <a:lnTo>
                      <a:pt x="1928" y="174"/>
                    </a:lnTo>
                    <a:lnTo>
                      <a:pt x="1808" y="223"/>
                    </a:lnTo>
                    <a:lnTo>
                      <a:pt x="1690" y="276"/>
                    </a:lnTo>
                    <a:lnTo>
                      <a:pt x="1574" y="335"/>
                    </a:lnTo>
                    <a:lnTo>
                      <a:pt x="1461" y="398"/>
                    </a:lnTo>
                    <a:lnTo>
                      <a:pt x="1351" y="466"/>
                    </a:lnTo>
                    <a:lnTo>
                      <a:pt x="1244" y="540"/>
                    </a:lnTo>
                    <a:lnTo>
                      <a:pt x="1140" y="617"/>
                    </a:lnTo>
                    <a:lnTo>
                      <a:pt x="1041" y="699"/>
                    </a:lnTo>
                    <a:lnTo>
                      <a:pt x="944" y="785"/>
                    </a:lnTo>
                    <a:lnTo>
                      <a:pt x="851" y="875"/>
                    </a:lnTo>
                    <a:lnTo>
                      <a:pt x="763" y="970"/>
                    </a:lnTo>
                    <a:lnTo>
                      <a:pt x="678" y="1068"/>
                    </a:lnTo>
                    <a:lnTo>
                      <a:pt x="598" y="1169"/>
                    </a:lnTo>
                    <a:lnTo>
                      <a:pt x="522" y="1275"/>
                    </a:lnTo>
                    <a:lnTo>
                      <a:pt x="451" y="1384"/>
                    </a:lnTo>
                    <a:lnTo>
                      <a:pt x="383" y="1495"/>
                    </a:lnTo>
                    <a:lnTo>
                      <a:pt x="322" y="1610"/>
                    </a:lnTo>
                    <a:lnTo>
                      <a:pt x="264" y="1729"/>
                    </a:lnTo>
                    <a:lnTo>
                      <a:pt x="212" y="1849"/>
                    </a:lnTo>
                    <a:lnTo>
                      <a:pt x="166" y="1972"/>
                    </a:lnTo>
                    <a:lnTo>
                      <a:pt x="125" y="2098"/>
                    </a:lnTo>
                    <a:lnTo>
                      <a:pt x="89" y="2226"/>
                    </a:lnTo>
                    <a:lnTo>
                      <a:pt x="58" y="2356"/>
                    </a:lnTo>
                    <a:lnTo>
                      <a:pt x="35" y="2488"/>
                    </a:lnTo>
                    <a:lnTo>
                      <a:pt x="16" y="2622"/>
                    </a:lnTo>
                    <a:lnTo>
                      <a:pt x="10" y="2690"/>
                    </a:lnTo>
                    <a:lnTo>
                      <a:pt x="5" y="2759"/>
                    </a:lnTo>
                    <a:lnTo>
                      <a:pt x="0" y="2898"/>
                    </a:lnTo>
                    <a:lnTo>
                      <a:pt x="1" y="3035"/>
                    </a:lnTo>
                    <a:lnTo>
                      <a:pt x="9" y="3169"/>
                    </a:lnTo>
                    <a:lnTo>
                      <a:pt x="21" y="3302"/>
                    </a:lnTo>
                    <a:lnTo>
                      <a:pt x="39" y="3431"/>
                    </a:lnTo>
                    <a:lnTo>
                      <a:pt x="62" y="3560"/>
                    </a:lnTo>
                    <a:lnTo>
                      <a:pt x="92" y="3687"/>
                    </a:lnTo>
                    <a:lnTo>
                      <a:pt x="126" y="3810"/>
                    </a:lnTo>
                    <a:lnTo>
                      <a:pt x="166" y="3933"/>
                    </a:lnTo>
                    <a:lnTo>
                      <a:pt x="210" y="4051"/>
                    </a:lnTo>
                    <a:lnTo>
                      <a:pt x="260" y="4168"/>
                    </a:lnTo>
                    <a:lnTo>
                      <a:pt x="315" y="4282"/>
                    </a:lnTo>
                    <a:lnTo>
                      <a:pt x="375" y="4394"/>
                    </a:lnTo>
                    <a:lnTo>
                      <a:pt x="439" y="4502"/>
                    </a:lnTo>
                    <a:lnTo>
                      <a:pt x="508" y="4608"/>
                    </a:lnTo>
                    <a:lnTo>
                      <a:pt x="544" y="4660"/>
                    </a:lnTo>
                    <a:lnTo>
                      <a:pt x="588" y="4721"/>
                    </a:lnTo>
                    <a:lnTo>
                      <a:pt x="672" y="4829"/>
                    </a:lnTo>
                    <a:lnTo>
                      <a:pt x="792" y="4972"/>
                    </a:lnTo>
                    <a:lnTo>
                      <a:pt x="1010" y="5200"/>
                    </a:lnTo>
                    <a:lnTo>
                      <a:pt x="1161" y="5367"/>
                    </a:lnTo>
                    <a:lnTo>
                      <a:pt x="1214" y="5438"/>
                    </a:lnTo>
                    <a:lnTo>
                      <a:pt x="1263" y="5514"/>
                    </a:lnTo>
                    <a:lnTo>
                      <a:pt x="1307" y="5597"/>
                    </a:lnTo>
                    <a:lnTo>
                      <a:pt x="1347" y="5690"/>
                    </a:lnTo>
                    <a:lnTo>
                      <a:pt x="1382" y="5795"/>
                    </a:lnTo>
                    <a:lnTo>
                      <a:pt x="1411" y="5913"/>
                    </a:lnTo>
                    <a:lnTo>
                      <a:pt x="1435" y="6048"/>
                    </a:lnTo>
                    <a:lnTo>
                      <a:pt x="1444" y="6123"/>
                    </a:lnTo>
                    <a:lnTo>
                      <a:pt x="1486" y="6432"/>
                    </a:lnTo>
                    <a:lnTo>
                      <a:pt x="4313" y="6432"/>
                    </a:lnTo>
                    <a:lnTo>
                      <a:pt x="4342" y="6207"/>
                    </a:lnTo>
                    <a:lnTo>
                      <a:pt x="4353" y="6129"/>
                    </a:lnTo>
                    <a:lnTo>
                      <a:pt x="4379" y="5989"/>
                    </a:lnTo>
                    <a:lnTo>
                      <a:pt x="4411" y="5864"/>
                    </a:lnTo>
                    <a:lnTo>
                      <a:pt x="4447" y="5754"/>
                    </a:lnTo>
                    <a:lnTo>
                      <a:pt x="4489" y="5654"/>
                    </a:lnTo>
                    <a:lnTo>
                      <a:pt x="4535" y="5565"/>
                    </a:lnTo>
                    <a:lnTo>
                      <a:pt x="4586" y="5482"/>
                    </a:lnTo>
                    <a:lnTo>
                      <a:pt x="4642" y="5404"/>
                    </a:lnTo>
                    <a:lnTo>
                      <a:pt x="4732" y="5292"/>
                    </a:lnTo>
                    <a:lnTo>
                      <a:pt x="4869" y="5140"/>
                    </a:lnTo>
                    <a:lnTo>
                      <a:pt x="5023" y="4968"/>
                    </a:lnTo>
                    <a:lnTo>
                      <a:pt x="5150" y="4814"/>
                    </a:lnTo>
                    <a:lnTo>
                      <a:pt x="5239" y="4696"/>
                    </a:lnTo>
                    <a:lnTo>
                      <a:pt x="5284" y="4631"/>
                    </a:lnTo>
                    <a:lnTo>
                      <a:pt x="5346" y="4543"/>
                    </a:lnTo>
                    <a:lnTo>
                      <a:pt x="5459" y="4359"/>
                    </a:lnTo>
                    <a:lnTo>
                      <a:pt x="5558" y="4166"/>
                    </a:lnTo>
                    <a:lnTo>
                      <a:pt x="5643" y="3962"/>
                    </a:lnTo>
                    <a:lnTo>
                      <a:pt x="5711" y="3751"/>
                    </a:lnTo>
                    <a:lnTo>
                      <a:pt x="5764" y="3533"/>
                    </a:lnTo>
                    <a:lnTo>
                      <a:pt x="5799" y="3307"/>
                    </a:lnTo>
                    <a:lnTo>
                      <a:pt x="5818" y="3076"/>
                    </a:lnTo>
                    <a:lnTo>
                      <a:pt x="5819" y="29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48">
                <a:extLst>
                  <a:ext uri="{FF2B5EF4-FFF2-40B4-BE49-F238E27FC236}">
                    <a16:creationId xmlns:a16="http://schemas.microsoft.com/office/drawing/2014/main" id="{155942D1-A4C3-4960-9829-69CAF3F23A7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872" y="2708"/>
                <a:ext cx="1016" cy="1121"/>
              </a:xfrm>
              <a:custGeom>
                <a:avLst/>
                <a:gdLst>
                  <a:gd name="T0" fmla="*/ 4372 w 6099"/>
                  <a:gd name="T1" fmla="*/ 6235 h 6728"/>
                  <a:gd name="T2" fmla="*/ 4597 w 6099"/>
                  <a:gd name="T3" fmla="*/ 5597 h 6728"/>
                  <a:gd name="T4" fmla="*/ 4904 w 6099"/>
                  <a:gd name="T5" fmla="*/ 5223 h 6728"/>
                  <a:gd name="T6" fmla="*/ 5326 w 6099"/>
                  <a:gd name="T7" fmla="*/ 4716 h 6728"/>
                  <a:gd name="T8" fmla="*/ 5661 w 6099"/>
                  <a:gd name="T9" fmla="*/ 4046 h 6728"/>
                  <a:gd name="T10" fmla="*/ 5816 w 6099"/>
                  <a:gd name="T11" fmla="*/ 3206 h 6728"/>
                  <a:gd name="T12" fmla="*/ 5794 w 6099"/>
                  <a:gd name="T13" fmla="*/ 2728 h 6728"/>
                  <a:gd name="T14" fmla="*/ 5663 w 6099"/>
                  <a:gd name="T15" fmla="*/ 2169 h 6728"/>
                  <a:gd name="T16" fmla="*/ 5428 w 6099"/>
                  <a:gd name="T17" fmla="*/ 1661 h 6728"/>
                  <a:gd name="T18" fmla="*/ 5102 w 6099"/>
                  <a:gd name="T19" fmla="*/ 1213 h 6728"/>
                  <a:gd name="T20" fmla="*/ 4696 w 6099"/>
                  <a:gd name="T21" fmla="*/ 840 h 6728"/>
                  <a:gd name="T22" fmla="*/ 4225 w 6099"/>
                  <a:gd name="T23" fmla="*/ 552 h 6728"/>
                  <a:gd name="T24" fmla="*/ 3697 w 6099"/>
                  <a:gd name="T25" fmla="*/ 363 h 6728"/>
                  <a:gd name="T26" fmla="*/ 3129 w 6099"/>
                  <a:gd name="T27" fmla="*/ 284 h 6728"/>
                  <a:gd name="T28" fmla="*/ 2715 w 6099"/>
                  <a:gd name="T29" fmla="*/ 301 h 6728"/>
                  <a:gd name="T30" fmla="*/ 2222 w 6099"/>
                  <a:gd name="T31" fmla="*/ 408 h 6728"/>
                  <a:gd name="T32" fmla="*/ 1766 w 6099"/>
                  <a:gd name="T33" fmla="*/ 599 h 6728"/>
                  <a:gd name="T34" fmla="*/ 1354 w 6099"/>
                  <a:gd name="T35" fmla="*/ 867 h 6728"/>
                  <a:gd name="T36" fmla="*/ 997 w 6099"/>
                  <a:gd name="T37" fmla="*/ 1202 h 6728"/>
                  <a:gd name="T38" fmla="*/ 701 w 6099"/>
                  <a:gd name="T39" fmla="*/ 1595 h 6728"/>
                  <a:gd name="T40" fmla="*/ 478 w 6099"/>
                  <a:gd name="T41" fmla="*/ 2039 h 6728"/>
                  <a:gd name="T42" fmla="*/ 335 w 6099"/>
                  <a:gd name="T43" fmla="*/ 2525 h 6728"/>
                  <a:gd name="T44" fmla="*/ 286 w 6099"/>
                  <a:gd name="T45" fmla="*/ 2909 h 6728"/>
                  <a:gd name="T46" fmla="*/ 298 w 6099"/>
                  <a:gd name="T47" fmla="*/ 3409 h 6728"/>
                  <a:gd name="T48" fmla="*/ 397 w 6099"/>
                  <a:gd name="T49" fmla="*/ 3894 h 6728"/>
                  <a:gd name="T50" fmla="*/ 576 w 6099"/>
                  <a:gd name="T51" fmla="*/ 4355 h 6728"/>
                  <a:gd name="T52" fmla="*/ 797 w 6099"/>
                  <a:gd name="T53" fmla="*/ 4730 h 6728"/>
                  <a:gd name="T54" fmla="*/ 1205 w 6099"/>
                  <a:gd name="T55" fmla="*/ 5209 h 6728"/>
                  <a:gd name="T56" fmla="*/ 1566 w 6099"/>
                  <a:gd name="T57" fmla="*/ 5661 h 6728"/>
                  <a:gd name="T58" fmla="*/ 1726 w 6099"/>
                  <a:gd name="T59" fmla="*/ 6249 h 6728"/>
                  <a:gd name="T60" fmla="*/ 1458 w 6099"/>
                  <a:gd name="T61" fmla="*/ 6291 h 6728"/>
                  <a:gd name="T62" fmla="*/ 1324 w 6099"/>
                  <a:gd name="T63" fmla="*/ 5809 h 6728"/>
                  <a:gd name="T64" fmla="*/ 1008 w 6099"/>
                  <a:gd name="T65" fmla="*/ 5420 h 6728"/>
                  <a:gd name="T66" fmla="*/ 634 w 6099"/>
                  <a:gd name="T67" fmla="*/ 4986 h 6728"/>
                  <a:gd name="T68" fmla="*/ 390 w 6099"/>
                  <a:gd name="T69" fmla="*/ 4612 h 6728"/>
                  <a:gd name="T70" fmla="*/ 171 w 6099"/>
                  <a:gd name="T71" fmla="*/ 4114 h 6728"/>
                  <a:gd name="T72" fmla="*/ 40 w 6099"/>
                  <a:gd name="T73" fmla="*/ 3584 h 6728"/>
                  <a:gd name="T74" fmla="*/ 0 w 6099"/>
                  <a:gd name="T75" fmla="*/ 3038 h 6728"/>
                  <a:gd name="T76" fmla="*/ 36 w 6099"/>
                  <a:gd name="T77" fmla="*/ 2618 h 6728"/>
                  <a:gd name="T78" fmla="*/ 175 w 6099"/>
                  <a:gd name="T79" fmla="*/ 2073 h 6728"/>
                  <a:gd name="T80" fmla="*/ 403 w 6099"/>
                  <a:gd name="T81" fmla="*/ 1572 h 6728"/>
                  <a:gd name="T82" fmla="*/ 711 w 6099"/>
                  <a:gd name="T83" fmla="*/ 1124 h 6728"/>
                  <a:gd name="T84" fmla="*/ 1089 w 6099"/>
                  <a:gd name="T85" fmla="*/ 736 h 6728"/>
                  <a:gd name="T86" fmla="*/ 1526 w 6099"/>
                  <a:gd name="T87" fmla="*/ 422 h 6728"/>
                  <a:gd name="T88" fmla="*/ 2016 w 6099"/>
                  <a:gd name="T89" fmla="*/ 188 h 6728"/>
                  <a:gd name="T90" fmla="*/ 2545 w 6099"/>
                  <a:gd name="T91" fmla="*/ 43 h 6728"/>
                  <a:gd name="T92" fmla="*/ 2975 w 6099"/>
                  <a:gd name="T93" fmla="*/ 0 h 6728"/>
                  <a:gd name="T94" fmla="*/ 3613 w 6099"/>
                  <a:gd name="T95" fmla="*/ 54 h 6728"/>
                  <a:gd name="T96" fmla="*/ 4207 w 6099"/>
                  <a:gd name="T97" fmla="*/ 233 h 6728"/>
                  <a:gd name="T98" fmla="*/ 4744 w 6099"/>
                  <a:gd name="T99" fmla="*/ 523 h 6728"/>
                  <a:gd name="T100" fmla="*/ 5210 w 6099"/>
                  <a:gd name="T101" fmla="*/ 914 h 6728"/>
                  <a:gd name="T102" fmla="*/ 5592 w 6099"/>
                  <a:gd name="T103" fmla="*/ 1387 h 6728"/>
                  <a:gd name="T104" fmla="*/ 5875 w 6099"/>
                  <a:gd name="T105" fmla="*/ 1933 h 6728"/>
                  <a:gd name="T106" fmla="*/ 6049 w 6099"/>
                  <a:gd name="T107" fmla="*/ 2535 h 6728"/>
                  <a:gd name="T108" fmla="*/ 6099 w 6099"/>
                  <a:gd name="T109" fmla="*/ 3099 h 6728"/>
                  <a:gd name="T110" fmla="*/ 5995 w 6099"/>
                  <a:gd name="T111" fmla="*/ 3914 h 6728"/>
                  <a:gd name="T112" fmla="*/ 5618 w 6099"/>
                  <a:gd name="T113" fmla="*/ 4772 h 6728"/>
                  <a:gd name="T114" fmla="*/ 5212 w 6099"/>
                  <a:gd name="T115" fmla="*/ 5299 h 6728"/>
                  <a:gd name="T116" fmla="*/ 4837 w 6099"/>
                  <a:gd name="T117" fmla="*/ 5749 h 6728"/>
                  <a:gd name="T118" fmla="*/ 4651 w 6099"/>
                  <a:gd name="T119" fmla="*/ 6281 h 6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99" h="6728">
                    <a:moveTo>
                      <a:pt x="1753" y="6446"/>
                    </a:moveTo>
                    <a:lnTo>
                      <a:pt x="4342" y="6446"/>
                    </a:lnTo>
                    <a:lnTo>
                      <a:pt x="4355" y="6348"/>
                    </a:lnTo>
                    <a:lnTo>
                      <a:pt x="4372" y="6235"/>
                    </a:lnTo>
                    <a:lnTo>
                      <a:pt x="4414" y="6037"/>
                    </a:lnTo>
                    <a:lnTo>
                      <a:pt x="4466" y="5868"/>
                    </a:lnTo>
                    <a:lnTo>
                      <a:pt x="4527" y="5724"/>
                    </a:lnTo>
                    <a:lnTo>
                      <a:pt x="4597" y="5597"/>
                    </a:lnTo>
                    <a:lnTo>
                      <a:pt x="4675" y="5483"/>
                    </a:lnTo>
                    <a:lnTo>
                      <a:pt x="4762" y="5378"/>
                    </a:lnTo>
                    <a:lnTo>
                      <a:pt x="4854" y="5275"/>
                    </a:lnTo>
                    <a:lnTo>
                      <a:pt x="4904" y="5223"/>
                    </a:lnTo>
                    <a:lnTo>
                      <a:pt x="5001" y="5117"/>
                    </a:lnTo>
                    <a:lnTo>
                      <a:pt x="5157" y="4939"/>
                    </a:lnTo>
                    <a:lnTo>
                      <a:pt x="5268" y="4798"/>
                    </a:lnTo>
                    <a:lnTo>
                      <a:pt x="5326" y="4716"/>
                    </a:lnTo>
                    <a:lnTo>
                      <a:pt x="5385" y="4625"/>
                    </a:lnTo>
                    <a:lnTo>
                      <a:pt x="5493" y="4439"/>
                    </a:lnTo>
                    <a:lnTo>
                      <a:pt x="5584" y="4246"/>
                    </a:lnTo>
                    <a:lnTo>
                      <a:pt x="5661" y="4046"/>
                    </a:lnTo>
                    <a:lnTo>
                      <a:pt x="5724" y="3841"/>
                    </a:lnTo>
                    <a:lnTo>
                      <a:pt x="5770" y="3633"/>
                    </a:lnTo>
                    <a:lnTo>
                      <a:pt x="5801" y="3421"/>
                    </a:lnTo>
                    <a:lnTo>
                      <a:pt x="5816" y="3206"/>
                    </a:lnTo>
                    <a:lnTo>
                      <a:pt x="5818" y="3099"/>
                    </a:lnTo>
                    <a:lnTo>
                      <a:pt x="5817" y="3024"/>
                    </a:lnTo>
                    <a:lnTo>
                      <a:pt x="5810" y="2875"/>
                    </a:lnTo>
                    <a:lnTo>
                      <a:pt x="5794" y="2728"/>
                    </a:lnTo>
                    <a:lnTo>
                      <a:pt x="5772" y="2585"/>
                    </a:lnTo>
                    <a:lnTo>
                      <a:pt x="5743" y="2444"/>
                    </a:lnTo>
                    <a:lnTo>
                      <a:pt x="5707" y="2305"/>
                    </a:lnTo>
                    <a:lnTo>
                      <a:pt x="5663" y="2169"/>
                    </a:lnTo>
                    <a:lnTo>
                      <a:pt x="5614" y="2037"/>
                    </a:lnTo>
                    <a:lnTo>
                      <a:pt x="5558" y="1908"/>
                    </a:lnTo>
                    <a:lnTo>
                      <a:pt x="5497" y="1782"/>
                    </a:lnTo>
                    <a:lnTo>
                      <a:pt x="5428" y="1661"/>
                    </a:lnTo>
                    <a:lnTo>
                      <a:pt x="5355" y="1542"/>
                    </a:lnTo>
                    <a:lnTo>
                      <a:pt x="5276" y="1429"/>
                    </a:lnTo>
                    <a:lnTo>
                      <a:pt x="5192" y="1319"/>
                    </a:lnTo>
                    <a:lnTo>
                      <a:pt x="5102" y="1213"/>
                    </a:lnTo>
                    <a:lnTo>
                      <a:pt x="5007" y="1112"/>
                    </a:lnTo>
                    <a:lnTo>
                      <a:pt x="4908" y="1016"/>
                    </a:lnTo>
                    <a:lnTo>
                      <a:pt x="4805" y="925"/>
                    </a:lnTo>
                    <a:lnTo>
                      <a:pt x="4696" y="840"/>
                    </a:lnTo>
                    <a:lnTo>
                      <a:pt x="4584" y="760"/>
                    </a:lnTo>
                    <a:lnTo>
                      <a:pt x="4468" y="685"/>
                    </a:lnTo>
                    <a:lnTo>
                      <a:pt x="4348" y="615"/>
                    </a:lnTo>
                    <a:lnTo>
                      <a:pt x="4225" y="552"/>
                    </a:lnTo>
                    <a:lnTo>
                      <a:pt x="4097" y="495"/>
                    </a:lnTo>
                    <a:lnTo>
                      <a:pt x="3967" y="444"/>
                    </a:lnTo>
                    <a:lnTo>
                      <a:pt x="3833" y="400"/>
                    </a:lnTo>
                    <a:lnTo>
                      <a:pt x="3697" y="363"/>
                    </a:lnTo>
                    <a:lnTo>
                      <a:pt x="3559" y="332"/>
                    </a:lnTo>
                    <a:lnTo>
                      <a:pt x="3418" y="309"/>
                    </a:lnTo>
                    <a:lnTo>
                      <a:pt x="3274" y="292"/>
                    </a:lnTo>
                    <a:lnTo>
                      <a:pt x="3129" y="284"/>
                    </a:lnTo>
                    <a:lnTo>
                      <a:pt x="2981" y="283"/>
                    </a:lnTo>
                    <a:lnTo>
                      <a:pt x="2907" y="285"/>
                    </a:lnTo>
                    <a:lnTo>
                      <a:pt x="2843" y="289"/>
                    </a:lnTo>
                    <a:lnTo>
                      <a:pt x="2715" y="301"/>
                    </a:lnTo>
                    <a:lnTo>
                      <a:pt x="2589" y="320"/>
                    </a:lnTo>
                    <a:lnTo>
                      <a:pt x="2464" y="344"/>
                    </a:lnTo>
                    <a:lnTo>
                      <a:pt x="2343" y="373"/>
                    </a:lnTo>
                    <a:lnTo>
                      <a:pt x="2222" y="408"/>
                    </a:lnTo>
                    <a:lnTo>
                      <a:pt x="2104" y="448"/>
                    </a:lnTo>
                    <a:lnTo>
                      <a:pt x="1989" y="494"/>
                    </a:lnTo>
                    <a:lnTo>
                      <a:pt x="1876" y="544"/>
                    </a:lnTo>
                    <a:lnTo>
                      <a:pt x="1766" y="599"/>
                    </a:lnTo>
                    <a:lnTo>
                      <a:pt x="1658" y="659"/>
                    </a:lnTo>
                    <a:lnTo>
                      <a:pt x="1554" y="725"/>
                    </a:lnTo>
                    <a:lnTo>
                      <a:pt x="1452" y="793"/>
                    </a:lnTo>
                    <a:lnTo>
                      <a:pt x="1354" y="867"/>
                    </a:lnTo>
                    <a:lnTo>
                      <a:pt x="1259" y="944"/>
                    </a:lnTo>
                    <a:lnTo>
                      <a:pt x="1169" y="1027"/>
                    </a:lnTo>
                    <a:lnTo>
                      <a:pt x="1080" y="1112"/>
                    </a:lnTo>
                    <a:lnTo>
                      <a:pt x="997" y="1202"/>
                    </a:lnTo>
                    <a:lnTo>
                      <a:pt x="917" y="1295"/>
                    </a:lnTo>
                    <a:lnTo>
                      <a:pt x="841" y="1392"/>
                    </a:lnTo>
                    <a:lnTo>
                      <a:pt x="769" y="1492"/>
                    </a:lnTo>
                    <a:lnTo>
                      <a:pt x="701" y="1595"/>
                    </a:lnTo>
                    <a:lnTo>
                      <a:pt x="638" y="1702"/>
                    </a:lnTo>
                    <a:lnTo>
                      <a:pt x="580" y="1812"/>
                    </a:lnTo>
                    <a:lnTo>
                      <a:pt x="526" y="1924"/>
                    </a:lnTo>
                    <a:lnTo>
                      <a:pt x="478" y="2039"/>
                    </a:lnTo>
                    <a:lnTo>
                      <a:pt x="434" y="2157"/>
                    </a:lnTo>
                    <a:lnTo>
                      <a:pt x="395" y="2277"/>
                    </a:lnTo>
                    <a:lnTo>
                      <a:pt x="363" y="2399"/>
                    </a:lnTo>
                    <a:lnTo>
                      <a:pt x="335" y="2525"/>
                    </a:lnTo>
                    <a:lnTo>
                      <a:pt x="313" y="2651"/>
                    </a:lnTo>
                    <a:lnTo>
                      <a:pt x="296" y="2780"/>
                    </a:lnTo>
                    <a:lnTo>
                      <a:pt x="291" y="2845"/>
                    </a:lnTo>
                    <a:lnTo>
                      <a:pt x="286" y="2909"/>
                    </a:lnTo>
                    <a:lnTo>
                      <a:pt x="280" y="3034"/>
                    </a:lnTo>
                    <a:lnTo>
                      <a:pt x="282" y="3160"/>
                    </a:lnTo>
                    <a:lnTo>
                      <a:pt x="288" y="3285"/>
                    </a:lnTo>
                    <a:lnTo>
                      <a:pt x="298" y="3409"/>
                    </a:lnTo>
                    <a:lnTo>
                      <a:pt x="315" y="3532"/>
                    </a:lnTo>
                    <a:lnTo>
                      <a:pt x="337" y="3655"/>
                    </a:lnTo>
                    <a:lnTo>
                      <a:pt x="365" y="3775"/>
                    </a:lnTo>
                    <a:lnTo>
                      <a:pt x="397" y="3894"/>
                    </a:lnTo>
                    <a:lnTo>
                      <a:pt x="434" y="4012"/>
                    </a:lnTo>
                    <a:lnTo>
                      <a:pt x="477" y="4128"/>
                    </a:lnTo>
                    <a:lnTo>
                      <a:pt x="524" y="4242"/>
                    </a:lnTo>
                    <a:lnTo>
                      <a:pt x="576" y="4355"/>
                    </a:lnTo>
                    <a:lnTo>
                      <a:pt x="634" y="4465"/>
                    </a:lnTo>
                    <a:lnTo>
                      <a:pt x="695" y="4573"/>
                    </a:lnTo>
                    <a:lnTo>
                      <a:pt x="762" y="4678"/>
                    </a:lnTo>
                    <a:lnTo>
                      <a:pt x="797" y="4730"/>
                    </a:lnTo>
                    <a:lnTo>
                      <a:pt x="854" y="4807"/>
                    </a:lnTo>
                    <a:lnTo>
                      <a:pt x="965" y="4942"/>
                    </a:lnTo>
                    <a:lnTo>
                      <a:pt x="1117" y="5112"/>
                    </a:lnTo>
                    <a:lnTo>
                      <a:pt x="1205" y="5209"/>
                    </a:lnTo>
                    <a:lnTo>
                      <a:pt x="1298" y="5302"/>
                    </a:lnTo>
                    <a:lnTo>
                      <a:pt x="1424" y="5443"/>
                    </a:lnTo>
                    <a:lnTo>
                      <a:pt x="1499" y="5545"/>
                    </a:lnTo>
                    <a:lnTo>
                      <a:pt x="1566" y="5661"/>
                    </a:lnTo>
                    <a:lnTo>
                      <a:pt x="1624" y="5797"/>
                    </a:lnTo>
                    <a:lnTo>
                      <a:pt x="1673" y="5955"/>
                    </a:lnTo>
                    <a:lnTo>
                      <a:pt x="1711" y="6142"/>
                    </a:lnTo>
                    <a:lnTo>
                      <a:pt x="1726" y="6249"/>
                    </a:lnTo>
                    <a:lnTo>
                      <a:pt x="1753" y="6446"/>
                    </a:lnTo>
                    <a:close/>
                    <a:moveTo>
                      <a:pt x="4595" y="6728"/>
                    </a:moveTo>
                    <a:lnTo>
                      <a:pt x="1515" y="6728"/>
                    </a:lnTo>
                    <a:lnTo>
                      <a:pt x="1458" y="6291"/>
                    </a:lnTo>
                    <a:lnTo>
                      <a:pt x="1444" y="6202"/>
                    </a:lnTo>
                    <a:lnTo>
                      <a:pt x="1411" y="6048"/>
                    </a:lnTo>
                    <a:lnTo>
                      <a:pt x="1371" y="5919"/>
                    </a:lnTo>
                    <a:lnTo>
                      <a:pt x="1324" y="5809"/>
                    </a:lnTo>
                    <a:lnTo>
                      <a:pt x="1268" y="5714"/>
                    </a:lnTo>
                    <a:lnTo>
                      <a:pt x="1205" y="5629"/>
                    </a:lnTo>
                    <a:lnTo>
                      <a:pt x="1095" y="5506"/>
                    </a:lnTo>
                    <a:lnTo>
                      <a:pt x="1008" y="5420"/>
                    </a:lnTo>
                    <a:lnTo>
                      <a:pt x="960" y="5371"/>
                    </a:lnTo>
                    <a:lnTo>
                      <a:pt x="860" y="5263"/>
                    </a:lnTo>
                    <a:lnTo>
                      <a:pt x="751" y="5136"/>
                    </a:lnTo>
                    <a:lnTo>
                      <a:pt x="634" y="4986"/>
                    </a:lnTo>
                    <a:lnTo>
                      <a:pt x="572" y="4899"/>
                    </a:lnTo>
                    <a:lnTo>
                      <a:pt x="533" y="4844"/>
                    </a:lnTo>
                    <a:lnTo>
                      <a:pt x="459" y="4729"/>
                    </a:lnTo>
                    <a:lnTo>
                      <a:pt x="390" y="4612"/>
                    </a:lnTo>
                    <a:lnTo>
                      <a:pt x="328" y="4491"/>
                    </a:lnTo>
                    <a:lnTo>
                      <a:pt x="270" y="4368"/>
                    </a:lnTo>
                    <a:lnTo>
                      <a:pt x="217" y="4241"/>
                    </a:lnTo>
                    <a:lnTo>
                      <a:pt x="171" y="4114"/>
                    </a:lnTo>
                    <a:lnTo>
                      <a:pt x="130" y="3984"/>
                    </a:lnTo>
                    <a:lnTo>
                      <a:pt x="94" y="3852"/>
                    </a:lnTo>
                    <a:lnTo>
                      <a:pt x="64" y="3718"/>
                    </a:lnTo>
                    <a:lnTo>
                      <a:pt x="40" y="3584"/>
                    </a:lnTo>
                    <a:lnTo>
                      <a:pt x="21" y="3448"/>
                    </a:lnTo>
                    <a:lnTo>
                      <a:pt x="8" y="3312"/>
                    </a:lnTo>
                    <a:lnTo>
                      <a:pt x="1" y="3175"/>
                    </a:lnTo>
                    <a:lnTo>
                      <a:pt x="0" y="3038"/>
                    </a:lnTo>
                    <a:lnTo>
                      <a:pt x="4" y="2899"/>
                    </a:lnTo>
                    <a:lnTo>
                      <a:pt x="9" y="2831"/>
                    </a:lnTo>
                    <a:lnTo>
                      <a:pt x="17" y="2759"/>
                    </a:lnTo>
                    <a:lnTo>
                      <a:pt x="36" y="2618"/>
                    </a:lnTo>
                    <a:lnTo>
                      <a:pt x="62" y="2478"/>
                    </a:lnTo>
                    <a:lnTo>
                      <a:pt x="94" y="2340"/>
                    </a:lnTo>
                    <a:lnTo>
                      <a:pt x="132" y="2205"/>
                    </a:lnTo>
                    <a:lnTo>
                      <a:pt x="175" y="2073"/>
                    </a:lnTo>
                    <a:lnTo>
                      <a:pt x="224" y="1943"/>
                    </a:lnTo>
                    <a:lnTo>
                      <a:pt x="278" y="1817"/>
                    </a:lnTo>
                    <a:lnTo>
                      <a:pt x="337" y="1692"/>
                    </a:lnTo>
                    <a:lnTo>
                      <a:pt x="403" y="1572"/>
                    </a:lnTo>
                    <a:lnTo>
                      <a:pt x="472" y="1454"/>
                    </a:lnTo>
                    <a:lnTo>
                      <a:pt x="547" y="1340"/>
                    </a:lnTo>
                    <a:lnTo>
                      <a:pt x="626" y="1230"/>
                    </a:lnTo>
                    <a:lnTo>
                      <a:pt x="711" y="1124"/>
                    </a:lnTo>
                    <a:lnTo>
                      <a:pt x="798" y="1020"/>
                    </a:lnTo>
                    <a:lnTo>
                      <a:pt x="891" y="922"/>
                    </a:lnTo>
                    <a:lnTo>
                      <a:pt x="988" y="827"/>
                    </a:lnTo>
                    <a:lnTo>
                      <a:pt x="1089" y="736"/>
                    </a:lnTo>
                    <a:lnTo>
                      <a:pt x="1193" y="651"/>
                    </a:lnTo>
                    <a:lnTo>
                      <a:pt x="1301" y="570"/>
                    </a:lnTo>
                    <a:lnTo>
                      <a:pt x="1412" y="493"/>
                    </a:lnTo>
                    <a:lnTo>
                      <a:pt x="1526" y="422"/>
                    </a:lnTo>
                    <a:lnTo>
                      <a:pt x="1644" y="356"/>
                    </a:lnTo>
                    <a:lnTo>
                      <a:pt x="1766" y="293"/>
                    </a:lnTo>
                    <a:lnTo>
                      <a:pt x="1889" y="237"/>
                    </a:lnTo>
                    <a:lnTo>
                      <a:pt x="2016" y="188"/>
                    </a:lnTo>
                    <a:lnTo>
                      <a:pt x="2144" y="142"/>
                    </a:lnTo>
                    <a:lnTo>
                      <a:pt x="2276" y="103"/>
                    </a:lnTo>
                    <a:lnTo>
                      <a:pt x="2409" y="71"/>
                    </a:lnTo>
                    <a:lnTo>
                      <a:pt x="2545" y="43"/>
                    </a:lnTo>
                    <a:lnTo>
                      <a:pt x="2682" y="22"/>
                    </a:lnTo>
                    <a:lnTo>
                      <a:pt x="2823" y="8"/>
                    </a:lnTo>
                    <a:lnTo>
                      <a:pt x="2892" y="3"/>
                    </a:lnTo>
                    <a:lnTo>
                      <a:pt x="2975" y="0"/>
                    </a:lnTo>
                    <a:lnTo>
                      <a:pt x="3138" y="1"/>
                    </a:lnTo>
                    <a:lnTo>
                      <a:pt x="3298" y="11"/>
                    </a:lnTo>
                    <a:lnTo>
                      <a:pt x="3457" y="28"/>
                    </a:lnTo>
                    <a:lnTo>
                      <a:pt x="3613" y="54"/>
                    </a:lnTo>
                    <a:lnTo>
                      <a:pt x="3766" y="88"/>
                    </a:lnTo>
                    <a:lnTo>
                      <a:pt x="3917" y="129"/>
                    </a:lnTo>
                    <a:lnTo>
                      <a:pt x="4063" y="177"/>
                    </a:lnTo>
                    <a:lnTo>
                      <a:pt x="4207" y="233"/>
                    </a:lnTo>
                    <a:lnTo>
                      <a:pt x="4347" y="295"/>
                    </a:lnTo>
                    <a:lnTo>
                      <a:pt x="4483" y="365"/>
                    </a:lnTo>
                    <a:lnTo>
                      <a:pt x="4616" y="441"/>
                    </a:lnTo>
                    <a:lnTo>
                      <a:pt x="4744" y="523"/>
                    </a:lnTo>
                    <a:lnTo>
                      <a:pt x="4867" y="613"/>
                    </a:lnTo>
                    <a:lnTo>
                      <a:pt x="4986" y="707"/>
                    </a:lnTo>
                    <a:lnTo>
                      <a:pt x="5100" y="807"/>
                    </a:lnTo>
                    <a:lnTo>
                      <a:pt x="5210" y="914"/>
                    </a:lnTo>
                    <a:lnTo>
                      <a:pt x="5313" y="1024"/>
                    </a:lnTo>
                    <a:lnTo>
                      <a:pt x="5411" y="1141"/>
                    </a:lnTo>
                    <a:lnTo>
                      <a:pt x="5504" y="1262"/>
                    </a:lnTo>
                    <a:lnTo>
                      <a:pt x="5592" y="1387"/>
                    </a:lnTo>
                    <a:lnTo>
                      <a:pt x="5672" y="1517"/>
                    </a:lnTo>
                    <a:lnTo>
                      <a:pt x="5747" y="1652"/>
                    </a:lnTo>
                    <a:lnTo>
                      <a:pt x="5814" y="1790"/>
                    </a:lnTo>
                    <a:lnTo>
                      <a:pt x="5875" y="1933"/>
                    </a:lnTo>
                    <a:lnTo>
                      <a:pt x="5930" y="2078"/>
                    </a:lnTo>
                    <a:lnTo>
                      <a:pt x="5977" y="2227"/>
                    </a:lnTo>
                    <a:lnTo>
                      <a:pt x="6017" y="2379"/>
                    </a:lnTo>
                    <a:lnTo>
                      <a:pt x="6049" y="2535"/>
                    </a:lnTo>
                    <a:lnTo>
                      <a:pt x="6074" y="2693"/>
                    </a:lnTo>
                    <a:lnTo>
                      <a:pt x="6091" y="2853"/>
                    </a:lnTo>
                    <a:lnTo>
                      <a:pt x="6099" y="3016"/>
                    </a:lnTo>
                    <a:lnTo>
                      <a:pt x="6099" y="3099"/>
                    </a:lnTo>
                    <a:lnTo>
                      <a:pt x="6098" y="3217"/>
                    </a:lnTo>
                    <a:lnTo>
                      <a:pt x="6081" y="3452"/>
                    </a:lnTo>
                    <a:lnTo>
                      <a:pt x="6046" y="3685"/>
                    </a:lnTo>
                    <a:lnTo>
                      <a:pt x="5995" y="3914"/>
                    </a:lnTo>
                    <a:lnTo>
                      <a:pt x="5926" y="4139"/>
                    </a:lnTo>
                    <a:lnTo>
                      <a:pt x="5841" y="4357"/>
                    </a:lnTo>
                    <a:lnTo>
                      <a:pt x="5738" y="4568"/>
                    </a:lnTo>
                    <a:lnTo>
                      <a:pt x="5618" y="4772"/>
                    </a:lnTo>
                    <a:lnTo>
                      <a:pt x="5551" y="4871"/>
                    </a:lnTo>
                    <a:lnTo>
                      <a:pt x="5488" y="4958"/>
                    </a:lnTo>
                    <a:lnTo>
                      <a:pt x="5372" y="5109"/>
                    </a:lnTo>
                    <a:lnTo>
                      <a:pt x="5212" y="5299"/>
                    </a:lnTo>
                    <a:lnTo>
                      <a:pt x="5115" y="5405"/>
                    </a:lnTo>
                    <a:lnTo>
                      <a:pt x="5023" y="5507"/>
                    </a:lnTo>
                    <a:lnTo>
                      <a:pt x="4906" y="5650"/>
                    </a:lnTo>
                    <a:lnTo>
                      <a:pt x="4837" y="5749"/>
                    </a:lnTo>
                    <a:lnTo>
                      <a:pt x="4778" y="5856"/>
                    </a:lnTo>
                    <a:lnTo>
                      <a:pt x="4728" y="5976"/>
                    </a:lnTo>
                    <a:lnTo>
                      <a:pt x="4684" y="6116"/>
                    </a:lnTo>
                    <a:lnTo>
                      <a:pt x="4651" y="6281"/>
                    </a:lnTo>
                    <a:lnTo>
                      <a:pt x="4637" y="6376"/>
                    </a:lnTo>
                    <a:lnTo>
                      <a:pt x="4595" y="672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Rectangle 49">
                <a:extLst>
                  <a:ext uri="{FF2B5EF4-FFF2-40B4-BE49-F238E27FC236}">
                    <a16:creationId xmlns:a16="http://schemas.microsoft.com/office/drawing/2014/main" id="{E2C555DE-DFE2-4200-ACB2-45A7D20D158D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5079" y="378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Rectangle 50">
                <a:extLst>
                  <a:ext uri="{FF2B5EF4-FFF2-40B4-BE49-F238E27FC236}">
                    <a16:creationId xmlns:a16="http://schemas.microsoft.com/office/drawing/2014/main" id="{B902B7C2-E0C5-49CE-A221-32BCE97BC62F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5079" y="3897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Rectangle 51">
                <a:extLst>
                  <a:ext uri="{FF2B5EF4-FFF2-40B4-BE49-F238E27FC236}">
                    <a16:creationId xmlns:a16="http://schemas.microsoft.com/office/drawing/2014/main" id="{E8780C6C-44BA-4807-A21B-BC12DE30AA51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5079" y="401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B03D0D23-619C-4077-96A4-5560CBC11370}"/>
                  </a:ext>
                </a:extLst>
              </p:cNvPr>
              <p:cNvSpPr/>
              <p:nvPr/>
            </p:nvSpPr>
            <p:spPr>
              <a:xfrm>
                <a:off x="4580" y="2838"/>
                <a:ext cx="1172" cy="902"/>
              </a:xfrm>
              <a:custGeom>
                <a:avLst/>
                <a:gdLst>
                  <a:gd name="T0" fmla="*/ 2581 w 7031"/>
                  <a:gd name="T1" fmla="*/ 1972 h 5408"/>
                  <a:gd name="T2" fmla="*/ 2581 w 7031"/>
                  <a:gd name="T3" fmla="*/ 2487 h 5408"/>
                  <a:gd name="T4" fmla="*/ 2697 w 7031"/>
                  <a:gd name="T5" fmla="*/ 2981 h 5408"/>
                  <a:gd name="T6" fmla="*/ 333 w 7031"/>
                  <a:gd name="T7" fmla="*/ 4243 h 5408"/>
                  <a:gd name="T8" fmla="*/ 174 w 7031"/>
                  <a:gd name="T9" fmla="*/ 4363 h 5408"/>
                  <a:gd name="T10" fmla="*/ 64 w 7031"/>
                  <a:gd name="T11" fmla="*/ 4520 h 5408"/>
                  <a:gd name="T12" fmla="*/ 7 w 7031"/>
                  <a:gd name="T13" fmla="*/ 4701 h 5408"/>
                  <a:gd name="T14" fmla="*/ 6 w 7031"/>
                  <a:gd name="T15" fmla="*/ 4894 h 5408"/>
                  <a:gd name="T16" fmla="*/ 68 w 7031"/>
                  <a:gd name="T17" fmla="*/ 5084 h 5408"/>
                  <a:gd name="T18" fmla="*/ 102 w 7031"/>
                  <a:gd name="T19" fmla="*/ 5143 h 5408"/>
                  <a:gd name="T20" fmla="*/ 242 w 7031"/>
                  <a:gd name="T21" fmla="*/ 5285 h 5408"/>
                  <a:gd name="T22" fmla="*/ 411 w 7031"/>
                  <a:gd name="T23" fmla="*/ 5374 h 5408"/>
                  <a:gd name="T24" fmla="*/ 599 w 7031"/>
                  <a:gd name="T25" fmla="*/ 5408 h 5408"/>
                  <a:gd name="T26" fmla="*/ 790 w 7031"/>
                  <a:gd name="T27" fmla="*/ 5382 h 5408"/>
                  <a:gd name="T28" fmla="*/ 970 w 7031"/>
                  <a:gd name="T29" fmla="*/ 5291 h 5408"/>
                  <a:gd name="T30" fmla="*/ 3161 w 7031"/>
                  <a:gd name="T31" fmla="*/ 3739 h 5408"/>
                  <a:gd name="T32" fmla="*/ 3427 w 7031"/>
                  <a:gd name="T33" fmla="*/ 3982 h 5408"/>
                  <a:gd name="T34" fmla="*/ 3733 w 7031"/>
                  <a:gd name="T35" fmla="*/ 4182 h 5408"/>
                  <a:gd name="T36" fmla="*/ 4076 w 7031"/>
                  <a:gd name="T37" fmla="*/ 4332 h 5408"/>
                  <a:gd name="T38" fmla="*/ 4449 w 7031"/>
                  <a:gd name="T39" fmla="*/ 4426 h 5408"/>
                  <a:gd name="T40" fmla="*/ 4852 w 7031"/>
                  <a:gd name="T41" fmla="*/ 4455 h 5408"/>
                  <a:gd name="T42" fmla="*/ 5194 w 7031"/>
                  <a:gd name="T43" fmla="*/ 4429 h 5408"/>
                  <a:gd name="T44" fmla="*/ 5707 w 7031"/>
                  <a:gd name="T45" fmla="*/ 4277 h 5408"/>
                  <a:gd name="T46" fmla="*/ 6160 w 7031"/>
                  <a:gd name="T47" fmla="*/ 4007 h 5408"/>
                  <a:gd name="T48" fmla="*/ 6538 w 7031"/>
                  <a:gd name="T49" fmla="*/ 3636 h 5408"/>
                  <a:gd name="T50" fmla="*/ 6822 w 7031"/>
                  <a:gd name="T51" fmla="*/ 3181 h 5408"/>
                  <a:gd name="T52" fmla="*/ 6976 w 7031"/>
                  <a:gd name="T53" fmla="*/ 2751 h 5408"/>
                  <a:gd name="T54" fmla="*/ 7006 w 7031"/>
                  <a:gd name="T55" fmla="*/ 2584 h 5408"/>
                  <a:gd name="T56" fmla="*/ 7031 w 7031"/>
                  <a:gd name="T57" fmla="*/ 2249 h 5408"/>
                  <a:gd name="T58" fmla="*/ 7006 w 7031"/>
                  <a:gd name="T59" fmla="*/ 1920 h 5408"/>
                  <a:gd name="T60" fmla="*/ 6935 w 7031"/>
                  <a:gd name="T61" fmla="*/ 1604 h 5408"/>
                  <a:gd name="T62" fmla="*/ 6821 w 7031"/>
                  <a:gd name="T63" fmla="*/ 1301 h 5408"/>
                  <a:gd name="T64" fmla="*/ 6666 w 7031"/>
                  <a:gd name="T65" fmla="*/ 1020 h 5408"/>
                  <a:gd name="T66" fmla="*/ 6473 w 7031"/>
                  <a:gd name="T67" fmla="*/ 763 h 5408"/>
                  <a:gd name="T68" fmla="*/ 6244 w 7031"/>
                  <a:gd name="T69" fmla="*/ 536 h 5408"/>
                  <a:gd name="T70" fmla="*/ 5982 w 7031"/>
                  <a:gd name="T71" fmla="*/ 343 h 5408"/>
                  <a:gd name="T72" fmla="*/ 5691 w 7031"/>
                  <a:gd name="T73" fmla="*/ 189 h 5408"/>
                  <a:gd name="T74" fmla="*/ 5371 w 7031"/>
                  <a:gd name="T75" fmla="*/ 78 h 5408"/>
                  <a:gd name="T76" fmla="*/ 5260 w 7031"/>
                  <a:gd name="T77" fmla="*/ 52 h 5408"/>
                  <a:gd name="T78" fmla="*/ 4925 w 7031"/>
                  <a:gd name="T79" fmla="*/ 4 h 5408"/>
                  <a:gd name="T80" fmla="*/ 4595 w 7031"/>
                  <a:gd name="T81" fmla="*/ 8 h 5408"/>
                  <a:gd name="T82" fmla="*/ 4274 w 7031"/>
                  <a:gd name="T83" fmla="*/ 61 h 5408"/>
                  <a:gd name="T84" fmla="*/ 3968 w 7031"/>
                  <a:gd name="T85" fmla="*/ 159 h 5408"/>
                  <a:gd name="T86" fmla="*/ 3680 w 7031"/>
                  <a:gd name="T87" fmla="*/ 301 h 5408"/>
                  <a:gd name="T88" fmla="*/ 3416 w 7031"/>
                  <a:gd name="T89" fmla="*/ 482 h 5408"/>
                  <a:gd name="T90" fmla="*/ 3179 w 7031"/>
                  <a:gd name="T91" fmla="*/ 699 h 5408"/>
                  <a:gd name="T92" fmla="*/ 2974 w 7031"/>
                  <a:gd name="T93" fmla="*/ 952 h 5408"/>
                  <a:gd name="T94" fmla="*/ 2805 w 7031"/>
                  <a:gd name="T95" fmla="*/ 1234 h 5408"/>
                  <a:gd name="T96" fmla="*/ 2676 w 7031"/>
                  <a:gd name="T97" fmla="*/ 1546 h 5408"/>
                  <a:gd name="T98" fmla="*/ 2630 w 7031"/>
                  <a:gd name="T99" fmla="*/ 1710 h 5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31" h="5408">
                    <a:moveTo>
                      <a:pt x="2630" y="1710"/>
                    </a:moveTo>
                    <a:lnTo>
                      <a:pt x="2610" y="1798"/>
                    </a:lnTo>
                    <a:lnTo>
                      <a:pt x="2581" y="1972"/>
                    </a:lnTo>
                    <a:lnTo>
                      <a:pt x="2568" y="2145"/>
                    </a:lnTo>
                    <a:lnTo>
                      <a:pt x="2568" y="2317"/>
                    </a:lnTo>
                    <a:lnTo>
                      <a:pt x="2581" y="2487"/>
                    </a:lnTo>
                    <a:lnTo>
                      <a:pt x="2607" y="2654"/>
                    </a:lnTo>
                    <a:lnTo>
                      <a:pt x="2646" y="2820"/>
                    </a:lnTo>
                    <a:lnTo>
                      <a:pt x="2697" y="2981"/>
                    </a:lnTo>
                    <a:lnTo>
                      <a:pt x="2728" y="3061"/>
                    </a:lnTo>
                    <a:lnTo>
                      <a:pt x="365" y="4229"/>
                    </a:lnTo>
                    <a:lnTo>
                      <a:pt x="333" y="4243"/>
                    </a:lnTo>
                    <a:lnTo>
                      <a:pt x="275" y="4278"/>
                    </a:lnTo>
                    <a:lnTo>
                      <a:pt x="223" y="4318"/>
                    </a:lnTo>
                    <a:lnTo>
                      <a:pt x="174" y="4363"/>
                    </a:lnTo>
                    <a:lnTo>
                      <a:pt x="132" y="4411"/>
                    </a:lnTo>
                    <a:lnTo>
                      <a:pt x="95" y="4464"/>
                    </a:lnTo>
                    <a:lnTo>
                      <a:pt x="64" y="4520"/>
                    </a:lnTo>
                    <a:lnTo>
                      <a:pt x="39" y="4578"/>
                    </a:lnTo>
                    <a:lnTo>
                      <a:pt x="20" y="4639"/>
                    </a:lnTo>
                    <a:lnTo>
                      <a:pt x="7" y="4701"/>
                    </a:lnTo>
                    <a:lnTo>
                      <a:pt x="1" y="4765"/>
                    </a:lnTo>
                    <a:lnTo>
                      <a:pt x="0" y="4829"/>
                    </a:lnTo>
                    <a:lnTo>
                      <a:pt x="6" y="4894"/>
                    </a:lnTo>
                    <a:lnTo>
                      <a:pt x="20" y="4959"/>
                    </a:lnTo>
                    <a:lnTo>
                      <a:pt x="40" y="5022"/>
                    </a:lnTo>
                    <a:lnTo>
                      <a:pt x="68" y="5084"/>
                    </a:lnTo>
                    <a:lnTo>
                      <a:pt x="83" y="5115"/>
                    </a:lnTo>
                    <a:lnTo>
                      <a:pt x="83" y="5115"/>
                    </a:lnTo>
                    <a:lnTo>
                      <a:pt x="102" y="5143"/>
                    </a:lnTo>
                    <a:lnTo>
                      <a:pt x="145" y="5196"/>
                    </a:lnTo>
                    <a:lnTo>
                      <a:pt x="191" y="5244"/>
                    </a:lnTo>
                    <a:lnTo>
                      <a:pt x="242" y="5285"/>
                    </a:lnTo>
                    <a:lnTo>
                      <a:pt x="295" y="5321"/>
                    </a:lnTo>
                    <a:lnTo>
                      <a:pt x="352" y="5350"/>
                    </a:lnTo>
                    <a:lnTo>
                      <a:pt x="411" y="5374"/>
                    </a:lnTo>
                    <a:lnTo>
                      <a:pt x="473" y="5392"/>
                    </a:lnTo>
                    <a:lnTo>
                      <a:pt x="535" y="5403"/>
                    </a:lnTo>
                    <a:lnTo>
                      <a:pt x="599" y="5408"/>
                    </a:lnTo>
                    <a:lnTo>
                      <a:pt x="662" y="5406"/>
                    </a:lnTo>
                    <a:lnTo>
                      <a:pt x="727" y="5396"/>
                    </a:lnTo>
                    <a:lnTo>
                      <a:pt x="790" y="5382"/>
                    </a:lnTo>
                    <a:lnTo>
                      <a:pt x="851" y="5359"/>
                    </a:lnTo>
                    <a:lnTo>
                      <a:pt x="911" y="5329"/>
                    </a:lnTo>
                    <a:lnTo>
                      <a:pt x="970" y="5291"/>
                    </a:lnTo>
                    <a:lnTo>
                      <a:pt x="998" y="5270"/>
                    </a:lnTo>
                    <a:lnTo>
                      <a:pt x="3121" y="3694"/>
                    </a:lnTo>
                    <a:lnTo>
                      <a:pt x="3161" y="3739"/>
                    </a:lnTo>
                    <a:lnTo>
                      <a:pt x="3246" y="3824"/>
                    </a:lnTo>
                    <a:lnTo>
                      <a:pt x="3334" y="3906"/>
                    </a:lnTo>
                    <a:lnTo>
                      <a:pt x="3427" y="3982"/>
                    </a:lnTo>
                    <a:lnTo>
                      <a:pt x="3525" y="4054"/>
                    </a:lnTo>
                    <a:lnTo>
                      <a:pt x="3628" y="4121"/>
                    </a:lnTo>
                    <a:lnTo>
                      <a:pt x="3733" y="4182"/>
                    </a:lnTo>
                    <a:lnTo>
                      <a:pt x="3844" y="4238"/>
                    </a:lnTo>
                    <a:lnTo>
                      <a:pt x="3958" y="4289"/>
                    </a:lnTo>
                    <a:lnTo>
                      <a:pt x="4076" y="4332"/>
                    </a:lnTo>
                    <a:lnTo>
                      <a:pt x="4197" y="4370"/>
                    </a:lnTo>
                    <a:lnTo>
                      <a:pt x="4322" y="4402"/>
                    </a:lnTo>
                    <a:lnTo>
                      <a:pt x="4449" y="4426"/>
                    </a:lnTo>
                    <a:lnTo>
                      <a:pt x="4581" y="4443"/>
                    </a:lnTo>
                    <a:lnTo>
                      <a:pt x="4715" y="4453"/>
                    </a:lnTo>
                    <a:lnTo>
                      <a:pt x="4852" y="4455"/>
                    </a:lnTo>
                    <a:lnTo>
                      <a:pt x="4922" y="4453"/>
                    </a:lnTo>
                    <a:lnTo>
                      <a:pt x="5014" y="4450"/>
                    </a:lnTo>
                    <a:lnTo>
                      <a:pt x="5194" y="4429"/>
                    </a:lnTo>
                    <a:lnTo>
                      <a:pt x="5370" y="4392"/>
                    </a:lnTo>
                    <a:lnTo>
                      <a:pt x="5541" y="4341"/>
                    </a:lnTo>
                    <a:lnTo>
                      <a:pt x="5707" y="4277"/>
                    </a:lnTo>
                    <a:lnTo>
                      <a:pt x="5865" y="4199"/>
                    </a:lnTo>
                    <a:lnTo>
                      <a:pt x="6016" y="4108"/>
                    </a:lnTo>
                    <a:lnTo>
                      <a:pt x="6160" y="4007"/>
                    </a:lnTo>
                    <a:lnTo>
                      <a:pt x="6295" y="3893"/>
                    </a:lnTo>
                    <a:lnTo>
                      <a:pt x="6421" y="3770"/>
                    </a:lnTo>
                    <a:lnTo>
                      <a:pt x="6538" y="3636"/>
                    </a:lnTo>
                    <a:lnTo>
                      <a:pt x="6643" y="3492"/>
                    </a:lnTo>
                    <a:lnTo>
                      <a:pt x="6738" y="3340"/>
                    </a:lnTo>
                    <a:lnTo>
                      <a:pt x="6822" y="3181"/>
                    </a:lnTo>
                    <a:lnTo>
                      <a:pt x="6893" y="3014"/>
                    </a:lnTo>
                    <a:lnTo>
                      <a:pt x="6951" y="2841"/>
                    </a:lnTo>
                    <a:lnTo>
                      <a:pt x="6976" y="2751"/>
                    </a:lnTo>
                    <a:lnTo>
                      <a:pt x="6976" y="2751"/>
                    </a:lnTo>
                    <a:lnTo>
                      <a:pt x="6987" y="2696"/>
                    </a:lnTo>
                    <a:lnTo>
                      <a:pt x="7006" y="2584"/>
                    </a:lnTo>
                    <a:lnTo>
                      <a:pt x="7020" y="2472"/>
                    </a:lnTo>
                    <a:lnTo>
                      <a:pt x="7028" y="2360"/>
                    </a:lnTo>
                    <a:lnTo>
                      <a:pt x="7031" y="2249"/>
                    </a:lnTo>
                    <a:lnTo>
                      <a:pt x="7027" y="2138"/>
                    </a:lnTo>
                    <a:lnTo>
                      <a:pt x="7019" y="2029"/>
                    </a:lnTo>
                    <a:lnTo>
                      <a:pt x="7006" y="1920"/>
                    </a:lnTo>
                    <a:lnTo>
                      <a:pt x="6987" y="1814"/>
                    </a:lnTo>
                    <a:lnTo>
                      <a:pt x="6963" y="1707"/>
                    </a:lnTo>
                    <a:lnTo>
                      <a:pt x="6935" y="1604"/>
                    </a:lnTo>
                    <a:lnTo>
                      <a:pt x="6902" y="1500"/>
                    </a:lnTo>
                    <a:lnTo>
                      <a:pt x="6864" y="1400"/>
                    </a:lnTo>
                    <a:lnTo>
                      <a:pt x="6821" y="1301"/>
                    </a:lnTo>
                    <a:lnTo>
                      <a:pt x="6773" y="1205"/>
                    </a:lnTo>
                    <a:lnTo>
                      <a:pt x="6722" y="1111"/>
                    </a:lnTo>
                    <a:lnTo>
                      <a:pt x="6666" y="1020"/>
                    </a:lnTo>
                    <a:lnTo>
                      <a:pt x="6605" y="931"/>
                    </a:lnTo>
                    <a:lnTo>
                      <a:pt x="6541" y="845"/>
                    </a:lnTo>
                    <a:lnTo>
                      <a:pt x="6473" y="763"/>
                    </a:lnTo>
                    <a:lnTo>
                      <a:pt x="6400" y="684"/>
                    </a:lnTo>
                    <a:lnTo>
                      <a:pt x="6324" y="608"/>
                    </a:lnTo>
                    <a:lnTo>
                      <a:pt x="6244" y="536"/>
                    </a:lnTo>
                    <a:lnTo>
                      <a:pt x="6160" y="467"/>
                    </a:lnTo>
                    <a:lnTo>
                      <a:pt x="6073" y="403"/>
                    </a:lnTo>
                    <a:lnTo>
                      <a:pt x="5982" y="343"/>
                    </a:lnTo>
                    <a:lnTo>
                      <a:pt x="5888" y="287"/>
                    </a:lnTo>
                    <a:lnTo>
                      <a:pt x="5791" y="235"/>
                    </a:lnTo>
                    <a:lnTo>
                      <a:pt x="5691" y="189"/>
                    </a:lnTo>
                    <a:lnTo>
                      <a:pt x="5588" y="147"/>
                    </a:lnTo>
                    <a:lnTo>
                      <a:pt x="5481" y="110"/>
                    </a:lnTo>
                    <a:lnTo>
                      <a:pt x="5371" y="78"/>
                    </a:lnTo>
                    <a:lnTo>
                      <a:pt x="5315" y="64"/>
                    </a:lnTo>
                    <a:lnTo>
                      <a:pt x="5315" y="64"/>
                    </a:lnTo>
                    <a:lnTo>
                      <a:pt x="5260" y="52"/>
                    </a:lnTo>
                    <a:lnTo>
                      <a:pt x="5148" y="29"/>
                    </a:lnTo>
                    <a:lnTo>
                      <a:pt x="5036" y="14"/>
                    </a:lnTo>
                    <a:lnTo>
                      <a:pt x="4925" y="4"/>
                    </a:lnTo>
                    <a:lnTo>
                      <a:pt x="4814" y="0"/>
                    </a:lnTo>
                    <a:lnTo>
                      <a:pt x="4704" y="1"/>
                    </a:lnTo>
                    <a:lnTo>
                      <a:pt x="4595" y="8"/>
                    </a:lnTo>
                    <a:lnTo>
                      <a:pt x="4486" y="21"/>
                    </a:lnTo>
                    <a:lnTo>
                      <a:pt x="4380" y="38"/>
                    </a:lnTo>
                    <a:lnTo>
                      <a:pt x="4274" y="61"/>
                    </a:lnTo>
                    <a:lnTo>
                      <a:pt x="4171" y="88"/>
                    </a:lnTo>
                    <a:lnTo>
                      <a:pt x="4069" y="122"/>
                    </a:lnTo>
                    <a:lnTo>
                      <a:pt x="3968" y="159"/>
                    </a:lnTo>
                    <a:lnTo>
                      <a:pt x="3870" y="202"/>
                    </a:lnTo>
                    <a:lnTo>
                      <a:pt x="3774" y="249"/>
                    </a:lnTo>
                    <a:lnTo>
                      <a:pt x="3680" y="301"/>
                    </a:lnTo>
                    <a:lnTo>
                      <a:pt x="3590" y="356"/>
                    </a:lnTo>
                    <a:lnTo>
                      <a:pt x="3501" y="417"/>
                    </a:lnTo>
                    <a:lnTo>
                      <a:pt x="3416" y="482"/>
                    </a:lnTo>
                    <a:lnTo>
                      <a:pt x="3333" y="551"/>
                    </a:lnTo>
                    <a:lnTo>
                      <a:pt x="3254" y="623"/>
                    </a:lnTo>
                    <a:lnTo>
                      <a:pt x="3179" y="699"/>
                    </a:lnTo>
                    <a:lnTo>
                      <a:pt x="3107" y="780"/>
                    </a:lnTo>
                    <a:lnTo>
                      <a:pt x="3038" y="864"/>
                    </a:lnTo>
                    <a:lnTo>
                      <a:pt x="2974" y="952"/>
                    </a:lnTo>
                    <a:lnTo>
                      <a:pt x="2914" y="1042"/>
                    </a:lnTo>
                    <a:lnTo>
                      <a:pt x="2857" y="1136"/>
                    </a:lnTo>
                    <a:lnTo>
                      <a:pt x="2805" y="1234"/>
                    </a:lnTo>
                    <a:lnTo>
                      <a:pt x="2757" y="1335"/>
                    </a:lnTo>
                    <a:lnTo>
                      <a:pt x="2714" y="1439"/>
                    </a:lnTo>
                    <a:lnTo>
                      <a:pt x="2676" y="1546"/>
                    </a:lnTo>
                    <a:lnTo>
                      <a:pt x="2643" y="1654"/>
                    </a:lnTo>
                    <a:lnTo>
                      <a:pt x="2630" y="1710"/>
                    </a:lnTo>
                    <a:lnTo>
                      <a:pt x="2630" y="171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53">
                <a:extLst>
                  <a:ext uri="{FF2B5EF4-FFF2-40B4-BE49-F238E27FC236}">
                    <a16:creationId xmlns:a16="http://schemas.microsoft.com/office/drawing/2014/main" id="{41263D0B-2A92-417B-992F-71A2CECB27D8}"/>
                  </a:ext>
                </a:extLst>
              </p:cNvPr>
              <p:cNvSpPr/>
              <p:nvPr/>
            </p:nvSpPr>
            <p:spPr>
              <a:xfrm>
                <a:off x="5124" y="2943"/>
                <a:ext cx="513" cy="514"/>
              </a:xfrm>
              <a:custGeom>
                <a:avLst/>
                <a:gdLst>
                  <a:gd name="T0" fmla="*/ 1364 w 3080"/>
                  <a:gd name="T1" fmla="*/ 3080 h 3080"/>
                  <a:gd name="T2" fmla="*/ 1814 w 3080"/>
                  <a:gd name="T3" fmla="*/ 2770 h 3080"/>
                  <a:gd name="T4" fmla="*/ 1998 w 3080"/>
                  <a:gd name="T5" fmla="*/ 2712 h 3080"/>
                  <a:gd name="T6" fmla="*/ 2215 w 3080"/>
                  <a:gd name="T7" fmla="*/ 2605 h 3080"/>
                  <a:gd name="T8" fmla="*/ 2503 w 3080"/>
                  <a:gd name="T9" fmla="*/ 2743 h 3080"/>
                  <a:gd name="T10" fmla="*/ 2616 w 3080"/>
                  <a:gd name="T11" fmla="*/ 2222 h 3080"/>
                  <a:gd name="T12" fmla="*/ 2703 w 3080"/>
                  <a:gd name="T13" fmla="*/ 2058 h 3080"/>
                  <a:gd name="T14" fmla="*/ 2787 w 3080"/>
                  <a:gd name="T15" fmla="*/ 1821 h 3080"/>
                  <a:gd name="T16" fmla="*/ 3080 w 3080"/>
                  <a:gd name="T17" fmla="*/ 1715 h 3080"/>
                  <a:gd name="T18" fmla="*/ 2784 w 3080"/>
                  <a:gd name="T19" fmla="*/ 1266 h 3080"/>
                  <a:gd name="T20" fmla="*/ 2725 w 3080"/>
                  <a:gd name="T21" fmla="*/ 1081 h 3080"/>
                  <a:gd name="T22" fmla="*/ 2619 w 3080"/>
                  <a:gd name="T23" fmla="*/ 854 h 3080"/>
                  <a:gd name="T24" fmla="*/ 2756 w 3080"/>
                  <a:gd name="T25" fmla="*/ 562 h 3080"/>
                  <a:gd name="T26" fmla="*/ 2221 w 3080"/>
                  <a:gd name="T27" fmla="*/ 464 h 3080"/>
                  <a:gd name="T28" fmla="*/ 2058 w 3080"/>
                  <a:gd name="T29" fmla="*/ 375 h 3080"/>
                  <a:gd name="T30" fmla="*/ 1820 w 3080"/>
                  <a:gd name="T31" fmla="*/ 293 h 3080"/>
                  <a:gd name="T32" fmla="*/ 1715 w 3080"/>
                  <a:gd name="T33" fmla="*/ 0 h 3080"/>
                  <a:gd name="T34" fmla="*/ 1265 w 3080"/>
                  <a:gd name="T35" fmla="*/ 309 h 3080"/>
                  <a:gd name="T36" fmla="*/ 1082 w 3080"/>
                  <a:gd name="T37" fmla="*/ 367 h 3080"/>
                  <a:gd name="T38" fmla="*/ 864 w 3080"/>
                  <a:gd name="T39" fmla="*/ 474 h 3080"/>
                  <a:gd name="T40" fmla="*/ 576 w 3080"/>
                  <a:gd name="T41" fmla="*/ 337 h 3080"/>
                  <a:gd name="T42" fmla="*/ 464 w 3080"/>
                  <a:gd name="T43" fmla="*/ 871 h 3080"/>
                  <a:gd name="T44" fmla="*/ 375 w 3080"/>
                  <a:gd name="T45" fmla="*/ 1036 h 3080"/>
                  <a:gd name="T46" fmla="*/ 293 w 3080"/>
                  <a:gd name="T47" fmla="*/ 1273 h 3080"/>
                  <a:gd name="T48" fmla="*/ 0 w 3080"/>
                  <a:gd name="T49" fmla="*/ 1378 h 3080"/>
                  <a:gd name="T50" fmla="*/ 295 w 3080"/>
                  <a:gd name="T51" fmla="*/ 1828 h 3080"/>
                  <a:gd name="T52" fmla="*/ 353 w 3080"/>
                  <a:gd name="T53" fmla="*/ 2012 h 3080"/>
                  <a:gd name="T54" fmla="*/ 461 w 3080"/>
                  <a:gd name="T55" fmla="*/ 2230 h 3080"/>
                  <a:gd name="T56" fmla="*/ 322 w 3080"/>
                  <a:gd name="T57" fmla="*/ 2517 h 3080"/>
                  <a:gd name="T58" fmla="*/ 857 w 3080"/>
                  <a:gd name="T59" fmla="*/ 2630 h 3080"/>
                  <a:gd name="T60" fmla="*/ 1021 w 3080"/>
                  <a:gd name="T61" fmla="*/ 2713 h 3080"/>
                  <a:gd name="T62" fmla="*/ 1258 w 3080"/>
                  <a:gd name="T63" fmla="*/ 2787 h 3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0" h="3080">
                    <a:moveTo>
                      <a:pt x="1321" y="2799"/>
                    </a:moveTo>
                    <a:lnTo>
                      <a:pt x="1364" y="3080"/>
                    </a:lnTo>
                    <a:lnTo>
                      <a:pt x="1786" y="3066"/>
                    </a:lnTo>
                    <a:lnTo>
                      <a:pt x="1814" y="2770"/>
                    </a:lnTo>
                    <a:lnTo>
                      <a:pt x="1876" y="2754"/>
                    </a:lnTo>
                    <a:lnTo>
                      <a:pt x="1998" y="2712"/>
                    </a:lnTo>
                    <a:lnTo>
                      <a:pt x="2110" y="2663"/>
                    </a:lnTo>
                    <a:lnTo>
                      <a:pt x="2215" y="2605"/>
                    </a:lnTo>
                    <a:lnTo>
                      <a:pt x="2263" y="2574"/>
                    </a:lnTo>
                    <a:lnTo>
                      <a:pt x="2503" y="2743"/>
                    </a:lnTo>
                    <a:lnTo>
                      <a:pt x="2798" y="2433"/>
                    </a:lnTo>
                    <a:lnTo>
                      <a:pt x="2616" y="2222"/>
                    </a:lnTo>
                    <a:lnTo>
                      <a:pt x="2646" y="2169"/>
                    </a:lnTo>
                    <a:lnTo>
                      <a:pt x="2703" y="2058"/>
                    </a:lnTo>
                    <a:lnTo>
                      <a:pt x="2751" y="1942"/>
                    </a:lnTo>
                    <a:lnTo>
                      <a:pt x="2787" y="1821"/>
                    </a:lnTo>
                    <a:lnTo>
                      <a:pt x="2798" y="1757"/>
                    </a:lnTo>
                    <a:lnTo>
                      <a:pt x="3080" y="1715"/>
                    </a:lnTo>
                    <a:lnTo>
                      <a:pt x="3065" y="1293"/>
                    </a:lnTo>
                    <a:lnTo>
                      <a:pt x="2784" y="1266"/>
                    </a:lnTo>
                    <a:lnTo>
                      <a:pt x="2768" y="1202"/>
                    </a:lnTo>
                    <a:lnTo>
                      <a:pt x="2725" y="1081"/>
                    </a:lnTo>
                    <a:lnTo>
                      <a:pt x="2676" y="965"/>
                    </a:lnTo>
                    <a:lnTo>
                      <a:pt x="2619" y="854"/>
                    </a:lnTo>
                    <a:lnTo>
                      <a:pt x="2587" y="801"/>
                    </a:lnTo>
                    <a:lnTo>
                      <a:pt x="2756" y="562"/>
                    </a:lnTo>
                    <a:lnTo>
                      <a:pt x="2447" y="280"/>
                    </a:lnTo>
                    <a:lnTo>
                      <a:pt x="2221" y="464"/>
                    </a:lnTo>
                    <a:lnTo>
                      <a:pt x="2168" y="432"/>
                    </a:lnTo>
                    <a:lnTo>
                      <a:pt x="2058" y="375"/>
                    </a:lnTo>
                    <a:lnTo>
                      <a:pt x="1942" y="328"/>
                    </a:lnTo>
                    <a:lnTo>
                      <a:pt x="1820" y="293"/>
                    </a:lnTo>
                    <a:lnTo>
                      <a:pt x="1757" y="280"/>
                    </a:lnTo>
                    <a:lnTo>
                      <a:pt x="1715" y="0"/>
                    </a:lnTo>
                    <a:lnTo>
                      <a:pt x="1293" y="13"/>
                    </a:lnTo>
                    <a:lnTo>
                      <a:pt x="1265" y="309"/>
                    </a:lnTo>
                    <a:lnTo>
                      <a:pt x="1202" y="326"/>
                    </a:lnTo>
                    <a:lnTo>
                      <a:pt x="1082" y="367"/>
                    </a:lnTo>
                    <a:lnTo>
                      <a:pt x="968" y="417"/>
                    </a:lnTo>
                    <a:lnTo>
                      <a:pt x="864" y="474"/>
                    </a:lnTo>
                    <a:lnTo>
                      <a:pt x="815" y="506"/>
                    </a:lnTo>
                    <a:lnTo>
                      <a:pt x="576" y="337"/>
                    </a:lnTo>
                    <a:lnTo>
                      <a:pt x="280" y="646"/>
                    </a:lnTo>
                    <a:lnTo>
                      <a:pt x="464" y="871"/>
                    </a:lnTo>
                    <a:lnTo>
                      <a:pt x="432" y="925"/>
                    </a:lnTo>
                    <a:lnTo>
                      <a:pt x="375" y="1036"/>
                    </a:lnTo>
                    <a:lnTo>
                      <a:pt x="328" y="1152"/>
                    </a:lnTo>
                    <a:lnTo>
                      <a:pt x="293" y="1273"/>
                    </a:lnTo>
                    <a:lnTo>
                      <a:pt x="280" y="1335"/>
                    </a:lnTo>
                    <a:lnTo>
                      <a:pt x="0" y="1378"/>
                    </a:lnTo>
                    <a:lnTo>
                      <a:pt x="13" y="1800"/>
                    </a:lnTo>
                    <a:lnTo>
                      <a:pt x="295" y="1828"/>
                    </a:lnTo>
                    <a:lnTo>
                      <a:pt x="311" y="1891"/>
                    </a:lnTo>
                    <a:lnTo>
                      <a:pt x="353" y="2012"/>
                    </a:lnTo>
                    <a:lnTo>
                      <a:pt x="403" y="2125"/>
                    </a:lnTo>
                    <a:lnTo>
                      <a:pt x="461" y="2230"/>
                    </a:lnTo>
                    <a:lnTo>
                      <a:pt x="491" y="2279"/>
                    </a:lnTo>
                    <a:lnTo>
                      <a:pt x="322" y="2517"/>
                    </a:lnTo>
                    <a:lnTo>
                      <a:pt x="633" y="2812"/>
                    </a:lnTo>
                    <a:lnTo>
                      <a:pt x="857" y="2630"/>
                    </a:lnTo>
                    <a:lnTo>
                      <a:pt x="910" y="2660"/>
                    </a:lnTo>
                    <a:lnTo>
                      <a:pt x="1021" y="2713"/>
                    </a:lnTo>
                    <a:lnTo>
                      <a:pt x="1137" y="2755"/>
                    </a:lnTo>
                    <a:lnTo>
                      <a:pt x="1258" y="2787"/>
                    </a:lnTo>
                    <a:lnTo>
                      <a:pt x="1321" y="27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54">
                <a:extLst>
                  <a:ext uri="{FF2B5EF4-FFF2-40B4-BE49-F238E27FC236}">
                    <a16:creationId xmlns:a16="http://schemas.microsoft.com/office/drawing/2014/main" id="{E9E0815D-9EC6-460C-92CE-D3A91DB2BCFE}"/>
                  </a:ext>
                </a:extLst>
              </p:cNvPr>
              <p:cNvSpPr/>
              <p:nvPr/>
            </p:nvSpPr>
            <p:spPr>
              <a:xfrm>
                <a:off x="5278" y="3097"/>
                <a:ext cx="206" cy="206"/>
              </a:xfrm>
              <a:custGeom>
                <a:avLst/>
                <a:gdLst>
                  <a:gd name="T0" fmla="*/ 1192 w 1237"/>
                  <a:gd name="T1" fmla="*/ 385 h 1237"/>
                  <a:gd name="T2" fmla="*/ 1134 w 1237"/>
                  <a:gd name="T3" fmla="*/ 275 h 1237"/>
                  <a:gd name="T4" fmla="*/ 1057 w 1237"/>
                  <a:gd name="T5" fmla="*/ 181 h 1237"/>
                  <a:gd name="T6" fmla="*/ 965 w 1237"/>
                  <a:gd name="T7" fmla="*/ 105 h 1237"/>
                  <a:gd name="T8" fmla="*/ 860 w 1237"/>
                  <a:gd name="T9" fmla="*/ 49 h 1237"/>
                  <a:gd name="T10" fmla="*/ 747 w 1237"/>
                  <a:gd name="T11" fmla="*/ 13 h 1237"/>
                  <a:gd name="T12" fmla="*/ 628 w 1237"/>
                  <a:gd name="T13" fmla="*/ 0 h 1237"/>
                  <a:gd name="T14" fmla="*/ 506 w 1237"/>
                  <a:gd name="T15" fmla="*/ 10 h 1237"/>
                  <a:gd name="T16" fmla="*/ 414 w 1237"/>
                  <a:gd name="T17" fmla="*/ 35 h 1237"/>
                  <a:gd name="T18" fmla="*/ 328 w 1237"/>
                  <a:gd name="T19" fmla="*/ 72 h 1237"/>
                  <a:gd name="T20" fmla="*/ 225 w 1237"/>
                  <a:gd name="T21" fmla="*/ 140 h 1237"/>
                  <a:gd name="T22" fmla="*/ 141 w 1237"/>
                  <a:gd name="T23" fmla="*/ 224 h 1237"/>
                  <a:gd name="T24" fmla="*/ 74 w 1237"/>
                  <a:gd name="T25" fmla="*/ 324 h 1237"/>
                  <a:gd name="T26" fmla="*/ 28 w 1237"/>
                  <a:gd name="T27" fmla="*/ 432 h 1237"/>
                  <a:gd name="T28" fmla="*/ 4 w 1237"/>
                  <a:gd name="T29" fmla="*/ 549 h 1237"/>
                  <a:gd name="T30" fmla="*/ 2 w 1237"/>
                  <a:gd name="T31" fmla="*/ 670 h 1237"/>
                  <a:gd name="T32" fmla="*/ 25 w 1237"/>
                  <a:gd name="T33" fmla="*/ 792 h 1237"/>
                  <a:gd name="T34" fmla="*/ 46 w 1237"/>
                  <a:gd name="T35" fmla="*/ 852 h 1237"/>
                  <a:gd name="T36" fmla="*/ 104 w 1237"/>
                  <a:gd name="T37" fmla="*/ 963 h 1237"/>
                  <a:gd name="T38" fmla="*/ 180 w 1237"/>
                  <a:gd name="T39" fmla="*/ 1056 h 1237"/>
                  <a:gd name="T40" fmla="*/ 272 w 1237"/>
                  <a:gd name="T41" fmla="*/ 1132 h 1237"/>
                  <a:gd name="T42" fmla="*/ 376 w 1237"/>
                  <a:gd name="T43" fmla="*/ 1189 h 1237"/>
                  <a:gd name="T44" fmla="*/ 490 w 1237"/>
                  <a:gd name="T45" fmla="*/ 1225 h 1237"/>
                  <a:gd name="T46" fmla="*/ 609 w 1237"/>
                  <a:gd name="T47" fmla="*/ 1237 h 1237"/>
                  <a:gd name="T48" fmla="*/ 731 w 1237"/>
                  <a:gd name="T49" fmla="*/ 1227 h 1237"/>
                  <a:gd name="T50" fmla="*/ 822 w 1237"/>
                  <a:gd name="T51" fmla="*/ 1202 h 1237"/>
                  <a:gd name="T52" fmla="*/ 909 w 1237"/>
                  <a:gd name="T53" fmla="*/ 1164 h 1237"/>
                  <a:gd name="T54" fmla="*/ 1011 w 1237"/>
                  <a:gd name="T55" fmla="*/ 1097 h 1237"/>
                  <a:gd name="T56" fmla="*/ 1097 w 1237"/>
                  <a:gd name="T57" fmla="*/ 1013 h 1237"/>
                  <a:gd name="T58" fmla="*/ 1162 w 1237"/>
                  <a:gd name="T59" fmla="*/ 914 h 1237"/>
                  <a:gd name="T60" fmla="*/ 1208 w 1237"/>
                  <a:gd name="T61" fmla="*/ 805 h 1237"/>
                  <a:gd name="T62" fmla="*/ 1234 w 1237"/>
                  <a:gd name="T63" fmla="*/ 689 h 1237"/>
                  <a:gd name="T64" fmla="*/ 1235 w 1237"/>
                  <a:gd name="T65" fmla="*/ 567 h 1237"/>
                  <a:gd name="T66" fmla="*/ 1212 w 1237"/>
                  <a:gd name="T67" fmla="*/ 445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7" h="1237">
                    <a:moveTo>
                      <a:pt x="1202" y="414"/>
                    </a:moveTo>
                    <a:lnTo>
                      <a:pt x="1192" y="385"/>
                    </a:lnTo>
                    <a:lnTo>
                      <a:pt x="1164" y="328"/>
                    </a:lnTo>
                    <a:lnTo>
                      <a:pt x="1134" y="275"/>
                    </a:lnTo>
                    <a:lnTo>
                      <a:pt x="1097" y="225"/>
                    </a:lnTo>
                    <a:lnTo>
                      <a:pt x="1057" y="181"/>
                    </a:lnTo>
                    <a:lnTo>
                      <a:pt x="1012" y="141"/>
                    </a:lnTo>
                    <a:lnTo>
                      <a:pt x="965" y="105"/>
                    </a:lnTo>
                    <a:lnTo>
                      <a:pt x="914" y="75"/>
                    </a:lnTo>
                    <a:lnTo>
                      <a:pt x="860" y="49"/>
                    </a:lnTo>
                    <a:lnTo>
                      <a:pt x="804" y="28"/>
                    </a:lnTo>
                    <a:lnTo>
                      <a:pt x="747" y="13"/>
                    </a:lnTo>
                    <a:lnTo>
                      <a:pt x="688" y="4"/>
                    </a:lnTo>
                    <a:lnTo>
                      <a:pt x="628" y="0"/>
                    </a:lnTo>
                    <a:lnTo>
                      <a:pt x="567" y="2"/>
                    </a:lnTo>
                    <a:lnTo>
                      <a:pt x="506" y="10"/>
                    </a:lnTo>
                    <a:lnTo>
                      <a:pt x="445" y="25"/>
                    </a:lnTo>
                    <a:lnTo>
                      <a:pt x="414" y="35"/>
                    </a:lnTo>
                    <a:lnTo>
                      <a:pt x="385" y="46"/>
                    </a:lnTo>
                    <a:lnTo>
                      <a:pt x="328" y="72"/>
                    </a:lnTo>
                    <a:lnTo>
                      <a:pt x="275" y="104"/>
                    </a:lnTo>
                    <a:lnTo>
                      <a:pt x="225" y="140"/>
                    </a:lnTo>
                    <a:lnTo>
                      <a:pt x="181" y="180"/>
                    </a:lnTo>
                    <a:lnTo>
                      <a:pt x="141" y="224"/>
                    </a:lnTo>
                    <a:lnTo>
                      <a:pt x="105" y="272"/>
                    </a:lnTo>
                    <a:lnTo>
                      <a:pt x="74" y="324"/>
                    </a:lnTo>
                    <a:lnTo>
                      <a:pt x="49" y="376"/>
                    </a:lnTo>
                    <a:lnTo>
                      <a:pt x="28" y="432"/>
                    </a:lnTo>
                    <a:lnTo>
                      <a:pt x="13" y="490"/>
                    </a:lnTo>
                    <a:lnTo>
                      <a:pt x="4" y="549"/>
                    </a:lnTo>
                    <a:lnTo>
                      <a:pt x="0" y="610"/>
                    </a:lnTo>
                    <a:lnTo>
                      <a:pt x="2" y="670"/>
                    </a:lnTo>
                    <a:lnTo>
                      <a:pt x="10" y="731"/>
                    </a:lnTo>
                    <a:lnTo>
                      <a:pt x="25" y="792"/>
                    </a:lnTo>
                    <a:lnTo>
                      <a:pt x="34" y="823"/>
                    </a:lnTo>
                    <a:lnTo>
                      <a:pt x="46" y="852"/>
                    </a:lnTo>
                    <a:lnTo>
                      <a:pt x="72" y="909"/>
                    </a:lnTo>
                    <a:lnTo>
                      <a:pt x="104" y="963"/>
                    </a:lnTo>
                    <a:lnTo>
                      <a:pt x="140" y="1011"/>
                    </a:lnTo>
                    <a:lnTo>
                      <a:pt x="180" y="1056"/>
                    </a:lnTo>
                    <a:lnTo>
                      <a:pt x="224" y="1097"/>
                    </a:lnTo>
                    <a:lnTo>
                      <a:pt x="272" y="1132"/>
                    </a:lnTo>
                    <a:lnTo>
                      <a:pt x="323" y="1162"/>
                    </a:lnTo>
                    <a:lnTo>
                      <a:pt x="376" y="1189"/>
                    </a:lnTo>
                    <a:lnTo>
                      <a:pt x="432" y="1209"/>
                    </a:lnTo>
                    <a:lnTo>
                      <a:pt x="490" y="1225"/>
                    </a:lnTo>
                    <a:lnTo>
                      <a:pt x="549" y="1234"/>
                    </a:lnTo>
                    <a:lnTo>
                      <a:pt x="609" y="1237"/>
                    </a:lnTo>
                    <a:lnTo>
                      <a:pt x="669" y="1235"/>
                    </a:lnTo>
                    <a:lnTo>
                      <a:pt x="731" y="1227"/>
                    </a:lnTo>
                    <a:lnTo>
                      <a:pt x="792" y="1212"/>
                    </a:lnTo>
                    <a:lnTo>
                      <a:pt x="822" y="1202"/>
                    </a:lnTo>
                    <a:lnTo>
                      <a:pt x="852" y="1192"/>
                    </a:lnTo>
                    <a:lnTo>
                      <a:pt x="909" y="1164"/>
                    </a:lnTo>
                    <a:lnTo>
                      <a:pt x="963" y="1134"/>
                    </a:lnTo>
                    <a:lnTo>
                      <a:pt x="1011" y="1097"/>
                    </a:lnTo>
                    <a:lnTo>
                      <a:pt x="1055" y="1057"/>
                    </a:lnTo>
                    <a:lnTo>
                      <a:pt x="1097" y="1013"/>
                    </a:lnTo>
                    <a:lnTo>
                      <a:pt x="1131" y="965"/>
                    </a:lnTo>
                    <a:lnTo>
                      <a:pt x="1162" y="914"/>
                    </a:lnTo>
                    <a:lnTo>
                      <a:pt x="1188" y="861"/>
                    </a:lnTo>
                    <a:lnTo>
                      <a:pt x="1208" y="805"/>
                    </a:lnTo>
                    <a:lnTo>
                      <a:pt x="1224" y="748"/>
                    </a:lnTo>
                    <a:lnTo>
                      <a:pt x="1234" y="689"/>
                    </a:lnTo>
                    <a:lnTo>
                      <a:pt x="1237" y="629"/>
                    </a:lnTo>
                    <a:lnTo>
                      <a:pt x="1235" y="567"/>
                    </a:lnTo>
                    <a:lnTo>
                      <a:pt x="1226" y="506"/>
                    </a:lnTo>
                    <a:lnTo>
                      <a:pt x="1212" y="445"/>
                    </a:lnTo>
                    <a:lnTo>
                      <a:pt x="1202" y="414"/>
                    </a:lnTo>
                    <a:close/>
                  </a:path>
                </a:pathLst>
              </a:custGeom>
              <a:solidFill>
                <a:srgbClr val="FE837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55">
                <a:extLst>
                  <a:ext uri="{FF2B5EF4-FFF2-40B4-BE49-F238E27FC236}">
                    <a16:creationId xmlns:a16="http://schemas.microsoft.com/office/drawing/2014/main" id="{4487C02C-4A51-46B3-95E5-E20FCA625741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5253" y="3074"/>
                <a:ext cx="253" cy="253"/>
              </a:xfrm>
              <a:custGeom>
                <a:avLst/>
                <a:gdLst>
                  <a:gd name="T0" fmla="*/ 719 w 1523"/>
                  <a:gd name="T1" fmla="*/ 284 h 1519"/>
                  <a:gd name="T2" fmla="*/ 606 w 1523"/>
                  <a:gd name="T3" fmla="*/ 310 h 1519"/>
                  <a:gd name="T4" fmla="*/ 539 w 1523"/>
                  <a:gd name="T5" fmla="*/ 338 h 1519"/>
                  <a:gd name="T6" fmla="*/ 408 w 1523"/>
                  <a:gd name="T7" fmla="*/ 439 h 1519"/>
                  <a:gd name="T8" fmla="*/ 314 w 1523"/>
                  <a:gd name="T9" fmla="*/ 596 h 1519"/>
                  <a:gd name="T10" fmla="*/ 285 w 1523"/>
                  <a:gd name="T11" fmla="*/ 777 h 1519"/>
                  <a:gd name="T12" fmla="*/ 311 w 1523"/>
                  <a:gd name="T13" fmla="*/ 914 h 1519"/>
                  <a:gd name="T14" fmla="*/ 362 w 1523"/>
                  <a:gd name="T15" fmla="*/ 1018 h 1519"/>
                  <a:gd name="T16" fmla="*/ 460 w 1523"/>
                  <a:gd name="T17" fmla="*/ 1129 h 1519"/>
                  <a:gd name="T18" fmla="*/ 584 w 1523"/>
                  <a:gd name="T19" fmla="*/ 1204 h 1519"/>
                  <a:gd name="T20" fmla="*/ 724 w 1523"/>
                  <a:gd name="T21" fmla="*/ 1237 h 1519"/>
                  <a:gd name="T22" fmla="*/ 804 w 1523"/>
                  <a:gd name="T23" fmla="*/ 1236 h 1519"/>
                  <a:gd name="T24" fmla="*/ 916 w 1523"/>
                  <a:gd name="T25" fmla="*/ 1210 h 1519"/>
                  <a:gd name="T26" fmla="*/ 984 w 1523"/>
                  <a:gd name="T27" fmla="*/ 1181 h 1519"/>
                  <a:gd name="T28" fmla="*/ 1115 w 1523"/>
                  <a:gd name="T29" fmla="*/ 1081 h 1519"/>
                  <a:gd name="T30" fmla="*/ 1209 w 1523"/>
                  <a:gd name="T31" fmla="*/ 923 h 1519"/>
                  <a:gd name="T32" fmla="*/ 1238 w 1523"/>
                  <a:gd name="T33" fmla="*/ 742 h 1519"/>
                  <a:gd name="T34" fmla="*/ 1212 w 1523"/>
                  <a:gd name="T35" fmla="*/ 605 h 1519"/>
                  <a:gd name="T36" fmla="*/ 1162 w 1523"/>
                  <a:gd name="T37" fmla="*/ 502 h 1519"/>
                  <a:gd name="T38" fmla="*/ 1067 w 1523"/>
                  <a:gd name="T39" fmla="*/ 391 h 1519"/>
                  <a:gd name="T40" fmla="*/ 945 w 1523"/>
                  <a:gd name="T41" fmla="*/ 316 h 1519"/>
                  <a:gd name="T42" fmla="*/ 800 w 1523"/>
                  <a:gd name="T43" fmla="*/ 282 h 1519"/>
                  <a:gd name="T44" fmla="*/ 761 w 1523"/>
                  <a:gd name="T45" fmla="*/ 1519 h 1519"/>
                  <a:gd name="T46" fmla="*/ 701 w 1523"/>
                  <a:gd name="T47" fmla="*/ 1518 h 1519"/>
                  <a:gd name="T48" fmla="*/ 474 w 1523"/>
                  <a:gd name="T49" fmla="*/ 1465 h 1519"/>
                  <a:gd name="T50" fmla="*/ 277 w 1523"/>
                  <a:gd name="T51" fmla="*/ 1348 h 1519"/>
                  <a:gd name="T52" fmla="*/ 124 w 1523"/>
                  <a:gd name="T53" fmla="*/ 1175 h 1519"/>
                  <a:gd name="T54" fmla="*/ 44 w 1523"/>
                  <a:gd name="T55" fmla="*/ 1013 h 1519"/>
                  <a:gd name="T56" fmla="*/ 13 w 1523"/>
                  <a:gd name="T57" fmla="*/ 902 h 1519"/>
                  <a:gd name="T58" fmla="*/ 0 w 1523"/>
                  <a:gd name="T59" fmla="*/ 752 h 1519"/>
                  <a:gd name="T60" fmla="*/ 17 w 1523"/>
                  <a:gd name="T61" fmla="*/ 605 h 1519"/>
                  <a:gd name="T62" fmla="*/ 60 w 1523"/>
                  <a:gd name="T63" fmla="*/ 466 h 1519"/>
                  <a:gd name="T64" fmla="*/ 130 w 1523"/>
                  <a:gd name="T65" fmla="*/ 337 h 1519"/>
                  <a:gd name="T66" fmla="*/ 222 w 1523"/>
                  <a:gd name="T67" fmla="*/ 223 h 1519"/>
                  <a:gd name="T68" fmla="*/ 337 w 1523"/>
                  <a:gd name="T69" fmla="*/ 128 h 1519"/>
                  <a:gd name="T70" fmla="*/ 471 w 1523"/>
                  <a:gd name="T71" fmla="*/ 56 h 1519"/>
                  <a:gd name="T72" fmla="*/ 540 w 1523"/>
                  <a:gd name="T73" fmla="*/ 32 h 1519"/>
                  <a:gd name="T74" fmla="*/ 666 w 1523"/>
                  <a:gd name="T75" fmla="*/ 6 h 1519"/>
                  <a:gd name="T76" fmla="*/ 761 w 1523"/>
                  <a:gd name="T77" fmla="*/ 0 h 1519"/>
                  <a:gd name="T78" fmla="*/ 939 w 1523"/>
                  <a:gd name="T79" fmla="*/ 20 h 1519"/>
                  <a:gd name="T80" fmla="*/ 1152 w 1523"/>
                  <a:gd name="T81" fmla="*/ 105 h 1519"/>
                  <a:gd name="T82" fmla="*/ 1328 w 1523"/>
                  <a:gd name="T83" fmla="*/ 252 h 1519"/>
                  <a:gd name="T84" fmla="*/ 1457 w 1523"/>
                  <a:gd name="T85" fmla="*/ 449 h 1519"/>
                  <a:gd name="T86" fmla="*/ 1491 w 1523"/>
                  <a:gd name="T87" fmla="*/ 543 h 1519"/>
                  <a:gd name="T88" fmla="*/ 1520 w 1523"/>
                  <a:gd name="T89" fmla="*/ 693 h 1519"/>
                  <a:gd name="T90" fmla="*/ 1518 w 1523"/>
                  <a:gd name="T91" fmla="*/ 842 h 1519"/>
                  <a:gd name="T92" fmla="*/ 1487 w 1523"/>
                  <a:gd name="T93" fmla="*/ 985 h 1519"/>
                  <a:gd name="T94" fmla="*/ 1431 w 1523"/>
                  <a:gd name="T95" fmla="*/ 1119 h 1519"/>
                  <a:gd name="T96" fmla="*/ 1349 w 1523"/>
                  <a:gd name="T97" fmla="*/ 1241 h 1519"/>
                  <a:gd name="T98" fmla="*/ 1246 w 1523"/>
                  <a:gd name="T99" fmla="*/ 1346 h 1519"/>
                  <a:gd name="T100" fmla="*/ 1120 w 1523"/>
                  <a:gd name="T101" fmla="*/ 1430 h 1519"/>
                  <a:gd name="T102" fmla="*/ 1015 w 1523"/>
                  <a:gd name="T103" fmla="*/ 1477 h 1519"/>
                  <a:gd name="T104" fmla="*/ 920 w 1523"/>
                  <a:gd name="T105" fmla="*/ 1503 h 1519"/>
                  <a:gd name="T106" fmla="*/ 793 w 1523"/>
                  <a:gd name="T107" fmla="*/ 1519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3" h="1519">
                    <a:moveTo>
                      <a:pt x="761" y="281"/>
                    </a:moveTo>
                    <a:lnTo>
                      <a:pt x="719" y="284"/>
                    </a:lnTo>
                    <a:lnTo>
                      <a:pt x="640" y="299"/>
                    </a:lnTo>
                    <a:lnTo>
                      <a:pt x="606" y="310"/>
                    </a:lnTo>
                    <a:lnTo>
                      <a:pt x="583" y="318"/>
                    </a:lnTo>
                    <a:lnTo>
                      <a:pt x="539" y="338"/>
                    </a:lnTo>
                    <a:lnTo>
                      <a:pt x="478" y="375"/>
                    </a:lnTo>
                    <a:lnTo>
                      <a:pt x="408" y="439"/>
                    </a:lnTo>
                    <a:lnTo>
                      <a:pt x="353" y="514"/>
                    </a:lnTo>
                    <a:lnTo>
                      <a:pt x="314" y="596"/>
                    </a:lnTo>
                    <a:lnTo>
                      <a:pt x="291" y="685"/>
                    </a:lnTo>
                    <a:lnTo>
                      <a:pt x="285" y="777"/>
                    </a:lnTo>
                    <a:lnTo>
                      <a:pt x="297" y="869"/>
                    </a:lnTo>
                    <a:lnTo>
                      <a:pt x="311" y="914"/>
                    </a:lnTo>
                    <a:lnTo>
                      <a:pt x="326" y="950"/>
                    </a:lnTo>
                    <a:lnTo>
                      <a:pt x="362" y="1018"/>
                    </a:lnTo>
                    <a:lnTo>
                      <a:pt x="407" y="1077"/>
                    </a:lnTo>
                    <a:lnTo>
                      <a:pt x="460" y="1129"/>
                    </a:lnTo>
                    <a:lnTo>
                      <a:pt x="519" y="1171"/>
                    </a:lnTo>
                    <a:lnTo>
                      <a:pt x="584" y="1204"/>
                    </a:lnTo>
                    <a:lnTo>
                      <a:pt x="653" y="1226"/>
                    </a:lnTo>
                    <a:lnTo>
                      <a:pt x="724" y="1237"/>
                    </a:lnTo>
                    <a:lnTo>
                      <a:pt x="761" y="1238"/>
                    </a:lnTo>
                    <a:lnTo>
                      <a:pt x="804" y="1236"/>
                    </a:lnTo>
                    <a:lnTo>
                      <a:pt x="883" y="1220"/>
                    </a:lnTo>
                    <a:lnTo>
                      <a:pt x="916" y="1210"/>
                    </a:lnTo>
                    <a:lnTo>
                      <a:pt x="940" y="1201"/>
                    </a:lnTo>
                    <a:lnTo>
                      <a:pt x="984" y="1181"/>
                    </a:lnTo>
                    <a:lnTo>
                      <a:pt x="1045" y="1143"/>
                    </a:lnTo>
                    <a:lnTo>
                      <a:pt x="1115" y="1081"/>
                    </a:lnTo>
                    <a:lnTo>
                      <a:pt x="1170" y="1006"/>
                    </a:lnTo>
                    <a:lnTo>
                      <a:pt x="1209" y="923"/>
                    </a:lnTo>
                    <a:lnTo>
                      <a:pt x="1232" y="834"/>
                    </a:lnTo>
                    <a:lnTo>
                      <a:pt x="1238" y="742"/>
                    </a:lnTo>
                    <a:lnTo>
                      <a:pt x="1226" y="650"/>
                    </a:lnTo>
                    <a:lnTo>
                      <a:pt x="1212" y="605"/>
                    </a:lnTo>
                    <a:lnTo>
                      <a:pt x="1197" y="568"/>
                    </a:lnTo>
                    <a:lnTo>
                      <a:pt x="1162" y="502"/>
                    </a:lnTo>
                    <a:lnTo>
                      <a:pt x="1119" y="443"/>
                    </a:lnTo>
                    <a:lnTo>
                      <a:pt x="1067" y="391"/>
                    </a:lnTo>
                    <a:lnTo>
                      <a:pt x="1009" y="349"/>
                    </a:lnTo>
                    <a:lnTo>
                      <a:pt x="945" y="316"/>
                    </a:lnTo>
                    <a:lnTo>
                      <a:pt x="875" y="294"/>
                    </a:lnTo>
                    <a:lnTo>
                      <a:pt x="800" y="282"/>
                    </a:lnTo>
                    <a:lnTo>
                      <a:pt x="761" y="281"/>
                    </a:lnTo>
                    <a:close/>
                    <a:moveTo>
                      <a:pt x="761" y="1519"/>
                    </a:moveTo>
                    <a:lnTo>
                      <a:pt x="761" y="1519"/>
                    </a:lnTo>
                    <a:lnTo>
                      <a:pt x="701" y="1518"/>
                    </a:lnTo>
                    <a:lnTo>
                      <a:pt x="584" y="1500"/>
                    </a:lnTo>
                    <a:lnTo>
                      <a:pt x="474" y="1465"/>
                    </a:lnTo>
                    <a:lnTo>
                      <a:pt x="371" y="1413"/>
                    </a:lnTo>
                    <a:lnTo>
                      <a:pt x="277" y="1348"/>
                    </a:lnTo>
                    <a:lnTo>
                      <a:pt x="195" y="1268"/>
                    </a:lnTo>
                    <a:lnTo>
                      <a:pt x="124" y="1175"/>
                    </a:lnTo>
                    <a:lnTo>
                      <a:pt x="66" y="1071"/>
                    </a:lnTo>
                    <a:lnTo>
                      <a:pt x="44" y="1013"/>
                    </a:lnTo>
                    <a:lnTo>
                      <a:pt x="31" y="976"/>
                    </a:lnTo>
                    <a:lnTo>
                      <a:pt x="13" y="902"/>
                    </a:lnTo>
                    <a:lnTo>
                      <a:pt x="3" y="827"/>
                    </a:lnTo>
                    <a:lnTo>
                      <a:pt x="0" y="752"/>
                    </a:lnTo>
                    <a:lnTo>
                      <a:pt x="5" y="678"/>
                    </a:lnTo>
                    <a:lnTo>
                      <a:pt x="17" y="605"/>
                    </a:lnTo>
                    <a:lnTo>
                      <a:pt x="36" y="535"/>
                    </a:lnTo>
                    <a:lnTo>
                      <a:pt x="60" y="466"/>
                    </a:lnTo>
                    <a:lnTo>
                      <a:pt x="92" y="400"/>
                    </a:lnTo>
                    <a:lnTo>
                      <a:pt x="130" y="337"/>
                    </a:lnTo>
                    <a:lnTo>
                      <a:pt x="174" y="278"/>
                    </a:lnTo>
                    <a:lnTo>
                      <a:pt x="222" y="223"/>
                    </a:lnTo>
                    <a:lnTo>
                      <a:pt x="277" y="173"/>
                    </a:lnTo>
                    <a:lnTo>
                      <a:pt x="337" y="128"/>
                    </a:lnTo>
                    <a:lnTo>
                      <a:pt x="403" y="89"/>
                    </a:lnTo>
                    <a:lnTo>
                      <a:pt x="471" y="56"/>
                    </a:lnTo>
                    <a:lnTo>
                      <a:pt x="508" y="42"/>
                    </a:lnTo>
                    <a:lnTo>
                      <a:pt x="540" y="32"/>
                    </a:lnTo>
                    <a:lnTo>
                      <a:pt x="603" y="17"/>
                    </a:lnTo>
                    <a:lnTo>
                      <a:pt x="666" y="6"/>
                    </a:lnTo>
                    <a:lnTo>
                      <a:pt x="730" y="1"/>
                    </a:lnTo>
                    <a:lnTo>
                      <a:pt x="761" y="0"/>
                    </a:lnTo>
                    <a:lnTo>
                      <a:pt x="821" y="2"/>
                    </a:lnTo>
                    <a:lnTo>
                      <a:pt x="939" y="20"/>
                    </a:lnTo>
                    <a:lnTo>
                      <a:pt x="1048" y="55"/>
                    </a:lnTo>
                    <a:lnTo>
                      <a:pt x="1152" y="105"/>
                    </a:lnTo>
                    <a:lnTo>
                      <a:pt x="1246" y="172"/>
                    </a:lnTo>
                    <a:lnTo>
                      <a:pt x="1328" y="252"/>
                    </a:lnTo>
                    <a:lnTo>
                      <a:pt x="1398" y="345"/>
                    </a:lnTo>
                    <a:lnTo>
                      <a:pt x="1457" y="449"/>
                    </a:lnTo>
                    <a:lnTo>
                      <a:pt x="1479" y="506"/>
                    </a:lnTo>
                    <a:lnTo>
                      <a:pt x="1491" y="543"/>
                    </a:lnTo>
                    <a:lnTo>
                      <a:pt x="1509" y="618"/>
                    </a:lnTo>
                    <a:lnTo>
                      <a:pt x="1520" y="693"/>
                    </a:lnTo>
                    <a:lnTo>
                      <a:pt x="1523" y="768"/>
                    </a:lnTo>
                    <a:lnTo>
                      <a:pt x="1518" y="842"/>
                    </a:lnTo>
                    <a:lnTo>
                      <a:pt x="1506" y="914"/>
                    </a:lnTo>
                    <a:lnTo>
                      <a:pt x="1487" y="985"/>
                    </a:lnTo>
                    <a:lnTo>
                      <a:pt x="1463" y="1054"/>
                    </a:lnTo>
                    <a:lnTo>
                      <a:pt x="1431" y="1119"/>
                    </a:lnTo>
                    <a:lnTo>
                      <a:pt x="1393" y="1182"/>
                    </a:lnTo>
                    <a:lnTo>
                      <a:pt x="1349" y="1241"/>
                    </a:lnTo>
                    <a:lnTo>
                      <a:pt x="1300" y="1296"/>
                    </a:lnTo>
                    <a:lnTo>
                      <a:pt x="1246" y="1346"/>
                    </a:lnTo>
                    <a:lnTo>
                      <a:pt x="1185" y="1391"/>
                    </a:lnTo>
                    <a:lnTo>
                      <a:pt x="1120" y="1430"/>
                    </a:lnTo>
                    <a:lnTo>
                      <a:pt x="1051" y="1463"/>
                    </a:lnTo>
                    <a:lnTo>
                      <a:pt x="1015" y="1477"/>
                    </a:lnTo>
                    <a:lnTo>
                      <a:pt x="983" y="1487"/>
                    </a:lnTo>
                    <a:lnTo>
                      <a:pt x="920" y="1503"/>
                    </a:lnTo>
                    <a:lnTo>
                      <a:pt x="856" y="1514"/>
                    </a:lnTo>
                    <a:lnTo>
                      <a:pt x="793" y="1519"/>
                    </a:lnTo>
                    <a:lnTo>
                      <a:pt x="761" y="15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97968898-144D-4581-A5A4-1B45DCAF4B51}"/>
              </a:ext>
            </a:extLst>
          </p:cNvPr>
          <p:cNvSpPr txBox="1"/>
          <p:nvPr/>
        </p:nvSpPr>
        <p:spPr>
          <a:xfrm>
            <a:off x="8411887" y="4701221"/>
            <a:ext cx="1482642" cy="4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     논문</a:t>
            </a:r>
          </a:p>
        </p:txBody>
      </p:sp>
    </p:spTree>
    <p:extLst>
      <p:ext uri="{BB962C8B-B14F-4D97-AF65-F5344CB8AC3E}">
        <p14:creationId xmlns:p14="http://schemas.microsoft.com/office/powerpoint/2010/main" val="1090874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92" y="2807154"/>
            <a:ext cx="1597290" cy="12436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6C82D4-1E6A-40A2-B9C9-9A6EBD11DA9C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8CB5220-605A-4EAC-983C-5A90466D7D2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502BD0-0A2D-4D06-A75B-FC32D5A7A193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악플 기준 정의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2F3696-CF10-0149-8CD0-5F76B7264675}"/>
              </a:ext>
            </a:extLst>
          </p:cNvPr>
          <p:cNvSpPr/>
          <p:nvPr/>
        </p:nvSpPr>
        <p:spPr>
          <a:xfrm>
            <a:off x="843393" y="2306322"/>
            <a:ext cx="1094379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ea typeface="나눔스퀘어"/>
              </a:rPr>
              <a:t>1.</a:t>
            </a:r>
            <a:r>
              <a:rPr lang="ko-KR" altLang="en-US" sz="2000" b="1" dirty="0">
                <a:ea typeface="나눔스퀘어"/>
              </a:rPr>
              <a:t> 욕설 </a:t>
            </a:r>
            <a:r>
              <a:rPr lang="en-US" altLang="ko-KR" sz="2000" b="1" dirty="0">
                <a:ea typeface="나눔스퀘어"/>
              </a:rPr>
              <a:t>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일반적인 욕설 </a:t>
            </a:r>
            <a:r>
              <a:rPr lang="en-US" altLang="ko-KR" sz="1400" dirty="0">
                <a:ea typeface="나눔스퀘어"/>
              </a:rPr>
              <a:t>ex) </a:t>
            </a:r>
            <a:r>
              <a:rPr lang="ko-KR" altLang="en-US" sz="1400" dirty="0">
                <a:ea typeface="나눔스퀘어"/>
              </a:rPr>
              <a:t>씨발놈</a:t>
            </a:r>
            <a:r>
              <a:rPr lang="en-US" altLang="ko-KR" sz="1400" dirty="0">
                <a:ea typeface="나눔스퀘어"/>
              </a:rPr>
              <a:t>(</a:t>
            </a:r>
            <a:r>
              <a:rPr lang="ko-KR" altLang="en-US" sz="1400" dirty="0">
                <a:ea typeface="나눔스퀘어"/>
              </a:rPr>
              <a:t>년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새끼</a:t>
            </a:r>
            <a:r>
              <a:rPr lang="en-US" altLang="ko-KR" sz="1400" dirty="0">
                <a:ea typeface="나눔스퀘어"/>
              </a:rPr>
              <a:t>),</a:t>
            </a:r>
            <a:r>
              <a:rPr lang="ko-KR" altLang="en-US" sz="1400" dirty="0">
                <a:ea typeface="나눔스퀘어"/>
              </a:rPr>
              <a:t> 쌍년</a:t>
            </a:r>
            <a:r>
              <a:rPr lang="en-US" altLang="ko-KR" sz="1400" dirty="0">
                <a:ea typeface="나눔스퀘어"/>
              </a:rPr>
              <a:t>(</a:t>
            </a:r>
            <a:r>
              <a:rPr lang="ko-KR" altLang="en-US" sz="1400" dirty="0">
                <a:ea typeface="나눔스퀘어"/>
              </a:rPr>
              <a:t>놈</a:t>
            </a:r>
            <a:r>
              <a:rPr lang="en-US" altLang="ko-KR" sz="1400" dirty="0">
                <a:ea typeface="나눔스퀘어"/>
              </a:rPr>
              <a:t>),</a:t>
            </a:r>
            <a:r>
              <a:rPr lang="ko-KR" altLang="en-US" sz="1400" dirty="0">
                <a:ea typeface="나눔스퀘어"/>
              </a:rPr>
              <a:t> 인간쓰레기 등 </a:t>
            </a:r>
            <a:r>
              <a:rPr lang="ko-KR" altLang="en-US" sz="1400" b="1" dirty="0">
                <a:ea typeface="나눔스퀘어"/>
              </a:rPr>
              <a:t> </a:t>
            </a:r>
            <a:endParaRPr lang="en-US" altLang="ko-KR" b="1" dirty="0">
              <a:ea typeface="나눔스퀘어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2. </a:t>
            </a:r>
            <a:r>
              <a:rPr lang="ko-KR" altLang="en-US" sz="2000" b="1" dirty="0">
                <a:ea typeface="나눔스퀘어"/>
              </a:rPr>
              <a:t>저속한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/>
              <a:t>속되고</a:t>
            </a:r>
            <a:r>
              <a:rPr lang="en-US" altLang="ko-KR" dirty="0"/>
              <a:t>, </a:t>
            </a:r>
            <a:r>
              <a:rPr lang="ko-KR" altLang="en-US" dirty="0"/>
              <a:t>격이 낮은 표현 </a:t>
            </a:r>
            <a:r>
              <a:rPr lang="en-US" altLang="ko-KR" sz="1400" dirty="0">
                <a:ea typeface="나눔스퀘어"/>
              </a:rPr>
              <a:t>ex) </a:t>
            </a:r>
            <a:r>
              <a:rPr lang="ko-KR" altLang="en-US" sz="1400" dirty="0">
                <a:ea typeface="나눔스퀘어"/>
              </a:rPr>
              <a:t>응 </a:t>
            </a:r>
            <a:r>
              <a:rPr lang="ko-KR" altLang="en-US" sz="1400" dirty="0" err="1">
                <a:ea typeface="나눔스퀘어"/>
              </a:rPr>
              <a:t>니애미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</a:t>
            </a:r>
            <a:r>
              <a:rPr lang="ko-KR" altLang="en-US" sz="1400" dirty="0" err="1">
                <a:ea typeface="나눔스퀘어"/>
              </a:rPr>
              <a:t>엠창</a:t>
            </a:r>
            <a:r>
              <a:rPr lang="ko-KR" altLang="en-US" sz="1400" dirty="0">
                <a:ea typeface="나눔스퀘어"/>
              </a:rPr>
              <a:t> 등</a:t>
            </a:r>
            <a:endParaRPr lang="en-US" altLang="ko-KR" sz="1400" b="1" dirty="0">
              <a:ea typeface="나눔스퀘어"/>
            </a:endParaRPr>
          </a:p>
          <a:p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3.</a:t>
            </a:r>
            <a:r>
              <a:rPr lang="ko-KR" altLang="en-US" sz="2000" b="1" dirty="0">
                <a:ea typeface="나눔스퀘어"/>
              </a:rPr>
              <a:t> 성희롱적인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성적으로 불쾌감을 주는 표현 </a:t>
            </a:r>
            <a:r>
              <a:rPr lang="en-US" altLang="ko-KR" sz="1400" dirty="0">
                <a:ea typeface="나눔스퀘어"/>
              </a:rPr>
              <a:t>ex) </a:t>
            </a:r>
            <a:r>
              <a:rPr lang="ko-KR" altLang="en-US" sz="1400" dirty="0" err="1">
                <a:ea typeface="나눔스퀘어"/>
              </a:rPr>
              <a:t>고자새끼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</a:t>
            </a:r>
            <a:r>
              <a:rPr lang="ko-KR" altLang="en-US" sz="1400" dirty="0" err="1">
                <a:ea typeface="나눔스퀘어"/>
              </a:rPr>
              <a:t>걸레년</a:t>
            </a:r>
            <a:r>
              <a:rPr lang="en-US" altLang="ko-KR" sz="1400" dirty="0">
                <a:ea typeface="나눔스퀘어"/>
              </a:rPr>
              <a:t>(</a:t>
            </a:r>
            <a:r>
              <a:rPr lang="ko-KR" altLang="en-US" sz="1400" dirty="0">
                <a:ea typeface="나눔스퀘어"/>
              </a:rPr>
              <a:t>놈</a:t>
            </a:r>
            <a:r>
              <a:rPr lang="en-US" altLang="ko-KR" sz="1400" dirty="0">
                <a:ea typeface="나눔스퀘어"/>
              </a:rPr>
              <a:t>)</a:t>
            </a:r>
            <a:r>
              <a:rPr lang="ko-KR" altLang="en-US" sz="1400" dirty="0">
                <a:ea typeface="나눔스퀘어"/>
              </a:rPr>
              <a:t> 등 </a:t>
            </a:r>
            <a:endParaRPr lang="en-US" altLang="ko-KR" sz="1400" b="1" dirty="0">
              <a:ea typeface="나눔스퀘어"/>
            </a:endParaRPr>
          </a:p>
          <a:p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4. </a:t>
            </a:r>
            <a:r>
              <a:rPr lang="ko-KR" altLang="en-US" sz="2000" b="1" dirty="0">
                <a:ea typeface="나눔스퀘어"/>
              </a:rPr>
              <a:t>폭력적인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신체적 위협에 대한 표현 </a:t>
            </a:r>
            <a:r>
              <a:rPr lang="en-US" altLang="ko-KR" sz="1400" dirty="0">
                <a:ea typeface="나눔스퀘어"/>
              </a:rPr>
              <a:t>ex)</a:t>
            </a:r>
            <a:r>
              <a:rPr lang="ko-KR" altLang="en-US" sz="1400" dirty="0">
                <a:ea typeface="나눔스퀘어"/>
              </a:rPr>
              <a:t> 자살해라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</a:t>
            </a:r>
            <a:r>
              <a:rPr lang="ko-KR" altLang="en-US" sz="1400" dirty="0" err="1">
                <a:ea typeface="나눔스퀘어"/>
              </a:rPr>
              <a:t>나가뒤져</a:t>
            </a:r>
            <a:r>
              <a:rPr lang="ko-KR" altLang="en-US" sz="1400" dirty="0">
                <a:ea typeface="나눔스퀘어"/>
              </a:rPr>
              <a:t> 등</a:t>
            </a:r>
            <a:r>
              <a:rPr lang="en-US" altLang="ko-KR" sz="1400" dirty="0">
                <a:ea typeface="나눔스퀘어"/>
              </a:rPr>
              <a:t> </a:t>
            </a:r>
          </a:p>
          <a:p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5. </a:t>
            </a:r>
            <a:r>
              <a:rPr lang="ko-KR" altLang="en-US" sz="2000" b="1" dirty="0">
                <a:ea typeface="나눔스퀘어"/>
              </a:rPr>
              <a:t>차별적인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지역</a:t>
            </a:r>
            <a:r>
              <a:rPr lang="en-US" altLang="ko-KR" dirty="0">
                <a:ea typeface="나눔스퀘어"/>
              </a:rPr>
              <a:t>/</a:t>
            </a:r>
            <a:r>
              <a:rPr lang="ko-KR" altLang="en-US" dirty="0">
                <a:ea typeface="나눔스퀘어"/>
              </a:rPr>
              <a:t>국가</a:t>
            </a:r>
            <a:r>
              <a:rPr lang="en-US" altLang="ko-KR" dirty="0">
                <a:ea typeface="나눔스퀘어"/>
              </a:rPr>
              <a:t>/</a:t>
            </a:r>
            <a:r>
              <a:rPr lang="ko-KR" altLang="en-US" dirty="0">
                <a:ea typeface="나눔스퀘어"/>
              </a:rPr>
              <a:t>세대</a:t>
            </a:r>
            <a:r>
              <a:rPr lang="en-US" altLang="ko-KR" dirty="0">
                <a:ea typeface="나눔스퀘어"/>
              </a:rPr>
              <a:t>/</a:t>
            </a:r>
            <a:r>
              <a:rPr lang="ko-KR" altLang="en-US" dirty="0">
                <a:ea typeface="나눔스퀘어"/>
              </a:rPr>
              <a:t>성별 등에 기반한 차별 표현 </a:t>
            </a:r>
            <a:r>
              <a:rPr lang="en-US" altLang="ko-KR" sz="1400" dirty="0">
                <a:ea typeface="나눔스퀘어"/>
              </a:rPr>
              <a:t>ex) </a:t>
            </a:r>
            <a:r>
              <a:rPr lang="ko-KR" altLang="en-US" sz="1400" dirty="0" err="1">
                <a:ea typeface="나눔스퀘어"/>
              </a:rPr>
              <a:t>전라디언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짱깨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</a:t>
            </a:r>
            <a:r>
              <a:rPr lang="ko-KR" altLang="en-US" sz="1400" dirty="0" err="1">
                <a:ea typeface="나눔스퀘어"/>
              </a:rPr>
              <a:t>틀딱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</a:t>
            </a:r>
            <a:r>
              <a:rPr lang="ko-KR" altLang="en-US" sz="1400" dirty="0" err="1">
                <a:ea typeface="나눔스퀘어"/>
              </a:rPr>
              <a:t>한남충</a:t>
            </a:r>
            <a:r>
              <a:rPr lang="ko-KR" altLang="en-US" sz="1400" dirty="0">
                <a:ea typeface="나눔스퀘어"/>
              </a:rPr>
              <a:t> 등</a:t>
            </a:r>
            <a:endParaRPr lang="en-US" altLang="ko-KR" sz="1400" b="1" dirty="0">
              <a:ea typeface="나눔스퀘어"/>
            </a:endParaRPr>
          </a:p>
          <a:p>
            <a:br>
              <a:rPr lang="en-US" altLang="ko-KR" sz="1600" b="1" dirty="0">
                <a:ea typeface="나눔스퀘어"/>
              </a:rPr>
            </a:br>
            <a:r>
              <a:rPr lang="en-US" altLang="ko-KR" sz="2000" b="1" dirty="0">
                <a:ea typeface="나눔스퀘어"/>
              </a:rPr>
              <a:t>6. </a:t>
            </a:r>
            <a:r>
              <a:rPr lang="ko-KR" altLang="en-US" sz="2000" b="1" dirty="0">
                <a:ea typeface="나눔스퀘어"/>
              </a:rPr>
              <a:t>비하적인 표현 </a:t>
            </a:r>
            <a:r>
              <a:rPr lang="en-US" altLang="ko-KR" sz="2000" b="1" dirty="0">
                <a:ea typeface="나눔스퀘어"/>
              </a:rPr>
              <a:t>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타인에게 모멸감과 수치심을 주는 비하 표현 </a:t>
            </a:r>
            <a:r>
              <a:rPr lang="en-US" altLang="ko-KR" sz="1400" dirty="0">
                <a:ea typeface="나눔스퀘어"/>
              </a:rPr>
              <a:t>ex) </a:t>
            </a:r>
            <a:r>
              <a:rPr lang="ko-KR" altLang="en-US" sz="1400" dirty="0">
                <a:ea typeface="나눔스퀘어"/>
              </a:rPr>
              <a:t>빨갱이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</a:t>
            </a:r>
            <a:r>
              <a:rPr lang="ko-KR" altLang="en-US" sz="1400" dirty="0" err="1">
                <a:ea typeface="나눔스퀘어"/>
              </a:rPr>
              <a:t>빡대가리</a:t>
            </a:r>
            <a:r>
              <a:rPr lang="ko-KR" altLang="en-US" sz="1400" dirty="0">
                <a:ea typeface="나눔스퀘어"/>
              </a:rPr>
              <a:t> 등</a:t>
            </a:r>
            <a:endParaRPr lang="ko-KR" altLang="en-US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CBBC43B-0CE5-5646-91AF-8312879054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90915" y="110105"/>
            <a:ext cx="1078762" cy="82770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533651-54EC-B244-A0DD-816E05DA79F1}"/>
              </a:ext>
            </a:extLst>
          </p:cNvPr>
          <p:cNvSpPr/>
          <p:nvPr/>
        </p:nvSpPr>
        <p:spPr>
          <a:xfrm>
            <a:off x="841666" y="1454025"/>
            <a:ext cx="42029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ea typeface="나눔스퀘어"/>
              </a:rPr>
              <a:t>악플 유형화 </a:t>
            </a:r>
            <a:r>
              <a:rPr lang="en-US" altLang="ko-KR" sz="2400" b="1" dirty="0">
                <a:ea typeface="나눔스퀘어"/>
              </a:rPr>
              <a:t>by </a:t>
            </a:r>
            <a:r>
              <a:rPr lang="ko-KR" altLang="en-US" sz="2400" b="1" dirty="0">
                <a:ea typeface="나눔스퀘어"/>
              </a:rPr>
              <a:t>악</a:t>
            </a:r>
            <a:r>
              <a:rPr lang="en-US" altLang="ko-KR" sz="2400" b="1" dirty="0">
                <a:ea typeface="나눔스퀘어"/>
              </a:rPr>
              <a:t>!</a:t>
            </a:r>
            <a:r>
              <a:rPr lang="ko-KR" altLang="en-US" sz="2400" b="1" dirty="0">
                <a:ea typeface="나눔스퀘어"/>
              </a:rPr>
              <a:t>플원정대</a:t>
            </a:r>
          </a:p>
        </p:txBody>
      </p:sp>
    </p:spTree>
    <p:extLst>
      <p:ext uri="{BB962C8B-B14F-4D97-AF65-F5344CB8AC3E}">
        <p14:creationId xmlns:p14="http://schemas.microsoft.com/office/powerpoint/2010/main" val="4147725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92" y="2807154"/>
            <a:ext cx="1597290" cy="12436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6C82D4-1E6A-40A2-B9C9-9A6EBD11DA9C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8CB5220-605A-4EAC-983C-5A90466D7D2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502BD0-0A2D-4D06-A75B-FC32D5A7A193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악플 기준 정의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2F3696-CF10-0149-8CD0-5F76B7264675}"/>
              </a:ext>
            </a:extLst>
          </p:cNvPr>
          <p:cNvSpPr/>
          <p:nvPr/>
        </p:nvSpPr>
        <p:spPr>
          <a:xfrm>
            <a:off x="843393" y="2306322"/>
            <a:ext cx="1094379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ea typeface="나눔스퀘어"/>
              </a:rPr>
              <a:t>1.</a:t>
            </a:r>
            <a:r>
              <a:rPr lang="ko-KR" altLang="en-US" sz="2000" b="1" dirty="0">
                <a:ea typeface="나눔스퀘어"/>
              </a:rPr>
              <a:t> 욕설 </a:t>
            </a:r>
            <a:r>
              <a:rPr lang="en-US" altLang="ko-KR" sz="2000" b="1" dirty="0">
                <a:ea typeface="나눔스퀘어"/>
              </a:rPr>
              <a:t>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일반적인 욕설 </a:t>
            </a:r>
            <a:r>
              <a:rPr lang="en-US" altLang="ko-KR" dirty="0">
                <a:ea typeface="나눔스퀘어"/>
              </a:rPr>
              <a:t>ex) </a:t>
            </a:r>
            <a:r>
              <a:rPr lang="ko-KR" altLang="en-US" dirty="0">
                <a:ea typeface="나눔스퀘어"/>
              </a:rPr>
              <a:t>씨발놈</a:t>
            </a:r>
            <a:r>
              <a:rPr lang="en-US" altLang="ko-KR" dirty="0">
                <a:ea typeface="나눔스퀘어"/>
              </a:rPr>
              <a:t>(</a:t>
            </a:r>
            <a:r>
              <a:rPr lang="ko-KR" altLang="en-US" dirty="0">
                <a:ea typeface="나눔스퀘어"/>
              </a:rPr>
              <a:t>년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새끼</a:t>
            </a:r>
            <a:r>
              <a:rPr lang="en-US" altLang="ko-KR" dirty="0">
                <a:ea typeface="나눔스퀘어"/>
              </a:rPr>
              <a:t>),</a:t>
            </a:r>
            <a:r>
              <a:rPr lang="ko-KR" altLang="en-US" dirty="0">
                <a:ea typeface="나눔스퀘어"/>
              </a:rPr>
              <a:t> 쌍년</a:t>
            </a:r>
            <a:r>
              <a:rPr lang="en-US" altLang="ko-KR" dirty="0">
                <a:ea typeface="나눔스퀘어"/>
              </a:rPr>
              <a:t>(</a:t>
            </a:r>
            <a:r>
              <a:rPr lang="ko-KR" altLang="en-US" dirty="0">
                <a:ea typeface="나눔스퀘어"/>
              </a:rPr>
              <a:t>놈</a:t>
            </a:r>
            <a:r>
              <a:rPr lang="en-US" altLang="ko-KR" dirty="0">
                <a:ea typeface="나눔스퀘어"/>
              </a:rPr>
              <a:t>),</a:t>
            </a:r>
            <a:r>
              <a:rPr lang="ko-KR" altLang="en-US" dirty="0">
                <a:ea typeface="나눔스퀘어"/>
              </a:rPr>
              <a:t> 인간쓰레기 등 </a:t>
            </a:r>
            <a:r>
              <a:rPr lang="ko-KR" altLang="en-US" b="1" dirty="0">
                <a:ea typeface="나눔스퀘어"/>
              </a:rPr>
              <a:t> </a:t>
            </a:r>
            <a:endParaRPr lang="en-US" altLang="ko-KR" b="1" dirty="0">
              <a:ea typeface="나눔스퀘어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2. </a:t>
            </a:r>
            <a:r>
              <a:rPr lang="ko-KR" altLang="en-US" sz="2000" b="1" dirty="0">
                <a:ea typeface="나눔스퀘어"/>
              </a:rPr>
              <a:t>저속한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/>
              <a:t>속되고</a:t>
            </a:r>
            <a:r>
              <a:rPr lang="en-US" altLang="ko-KR" dirty="0"/>
              <a:t>, </a:t>
            </a:r>
            <a:r>
              <a:rPr lang="ko-KR" altLang="en-US" dirty="0"/>
              <a:t>격이 낮은 표현 </a:t>
            </a:r>
            <a:r>
              <a:rPr lang="en-US" altLang="ko-KR" dirty="0">
                <a:ea typeface="나눔스퀘어"/>
              </a:rPr>
              <a:t>ex) </a:t>
            </a:r>
            <a:r>
              <a:rPr lang="ko-KR" altLang="en-US" dirty="0">
                <a:ea typeface="나눔스퀘어"/>
              </a:rPr>
              <a:t>응 </a:t>
            </a:r>
            <a:r>
              <a:rPr lang="ko-KR" altLang="en-US" dirty="0" err="1">
                <a:ea typeface="나눔스퀘어"/>
              </a:rPr>
              <a:t>니애미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</a:t>
            </a:r>
            <a:r>
              <a:rPr lang="ko-KR" altLang="en-US" dirty="0" err="1">
                <a:ea typeface="나눔스퀘어"/>
              </a:rPr>
              <a:t>엠창</a:t>
            </a:r>
            <a:r>
              <a:rPr lang="ko-KR" altLang="en-US" dirty="0">
                <a:ea typeface="나눔스퀘어"/>
              </a:rPr>
              <a:t> 등</a:t>
            </a:r>
            <a:endParaRPr lang="en-US" altLang="ko-KR" b="1" dirty="0">
              <a:ea typeface="나눔스퀘어"/>
            </a:endParaRPr>
          </a:p>
          <a:p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3.</a:t>
            </a:r>
            <a:r>
              <a:rPr lang="ko-KR" altLang="en-US" sz="2000" b="1" dirty="0">
                <a:ea typeface="나눔스퀘어"/>
              </a:rPr>
              <a:t> 성희롱적인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성적으로 불쾌감을 주는 표현 </a:t>
            </a:r>
            <a:r>
              <a:rPr lang="en-US" altLang="ko-KR" dirty="0">
                <a:ea typeface="나눔스퀘어"/>
              </a:rPr>
              <a:t>ex) </a:t>
            </a:r>
            <a:r>
              <a:rPr lang="ko-KR" altLang="en-US" dirty="0" err="1">
                <a:ea typeface="나눔스퀘어"/>
              </a:rPr>
              <a:t>고자새끼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</a:t>
            </a:r>
            <a:r>
              <a:rPr lang="ko-KR" altLang="en-US" dirty="0" err="1">
                <a:ea typeface="나눔스퀘어"/>
              </a:rPr>
              <a:t>걸레년</a:t>
            </a:r>
            <a:r>
              <a:rPr lang="en-US" altLang="ko-KR" dirty="0">
                <a:ea typeface="나눔스퀘어"/>
              </a:rPr>
              <a:t>(</a:t>
            </a:r>
            <a:r>
              <a:rPr lang="ko-KR" altLang="en-US" dirty="0">
                <a:ea typeface="나눔스퀘어"/>
              </a:rPr>
              <a:t>놈</a:t>
            </a:r>
            <a:r>
              <a:rPr lang="en-US" altLang="ko-KR" dirty="0">
                <a:ea typeface="나눔스퀘어"/>
              </a:rPr>
              <a:t>)</a:t>
            </a:r>
            <a:r>
              <a:rPr lang="ko-KR" altLang="en-US" dirty="0">
                <a:ea typeface="나눔스퀘어"/>
              </a:rPr>
              <a:t> 등 </a:t>
            </a:r>
            <a:endParaRPr lang="en-US" altLang="ko-KR" b="1" dirty="0">
              <a:ea typeface="나눔스퀘어"/>
            </a:endParaRPr>
          </a:p>
          <a:p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4. </a:t>
            </a:r>
            <a:r>
              <a:rPr lang="ko-KR" altLang="en-US" sz="2000" b="1" dirty="0">
                <a:ea typeface="나눔스퀘어"/>
              </a:rPr>
              <a:t>폭력적인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신체적 위협에 대한 표현 </a:t>
            </a:r>
            <a:r>
              <a:rPr lang="en-US" altLang="ko-KR" dirty="0">
                <a:ea typeface="나눔스퀘어"/>
              </a:rPr>
              <a:t>ex)</a:t>
            </a:r>
            <a:r>
              <a:rPr lang="ko-KR" altLang="en-US" dirty="0">
                <a:ea typeface="나눔스퀘어"/>
              </a:rPr>
              <a:t> 자살해라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</a:t>
            </a:r>
            <a:r>
              <a:rPr lang="ko-KR" altLang="en-US" dirty="0" err="1">
                <a:ea typeface="나눔스퀘어"/>
              </a:rPr>
              <a:t>나가뒤져</a:t>
            </a:r>
            <a:r>
              <a:rPr lang="ko-KR" altLang="en-US" dirty="0">
                <a:ea typeface="나눔스퀘어"/>
              </a:rPr>
              <a:t> 등</a:t>
            </a:r>
            <a:r>
              <a:rPr lang="en-US" altLang="ko-KR" dirty="0">
                <a:ea typeface="나눔스퀘어"/>
              </a:rPr>
              <a:t> </a:t>
            </a:r>
          </a:p>
          <a:p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5. </a:t>
            </a:r>
            <a:r>
              <a:rPr lang="ko-KR" altLang="en-US" sz="2000" b="1" dirty="0">
                <a:ea typeface="나눔스퀘어"/>
              </a:rPr>
              <a:t>차별적인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지역</a:t>
            </a:r>
            <a:r>
              <a:rPr lang="en-US" altLang="ko-KR" dirty="0">
                <a:ea typeface="나눔스퀘어"/>
              </a:rPr>
              <a:t>/</a:t>
            </a:r>
            <a:r>
              <a:rPr lang="ko-KR" altLang="en-US" dirty="0">
                <a:ea typeface="나눔스퀘어"/>
              </a:rPr>
              <a:t>국가</a:t>
            </a:r>
            <a:r>
              <a:rPr lang="en-US" altLang="ko-KR" dirty="0">
                <a:ea typeface="나눔스퀘어"/>
              </a:rPr>
              <a:t>/</a:t>
            </a:r>
            <a:r>
              <a:rPr lang="ko-KR" altLang="en-US" dirty="0">
                <a:ea typeface="나눔스퀘어"/>
              </a:rPr>
              <a:t>세대</a:t>
            </a:r>
            <a:r>
              <a:rPr lang="en-US" altLang="ko-KR" dirty="0">
                <a:ea typeface="나눔스퀘어"/>
              </a:rPr>
              <a:t>/</a:t>
            </a:r>
            <a:r>
              <a:rPr lang="ko-KR" altLang="en-US" dirty="0">
                <a:ea typeface="나눔스퀘어"/>
              </a:rPr>
              <a:t>성별 등에 기반한 차별 표현 </a:t>
            </a:r>
            <a:r>
              <a:rPr lang="en-US" altLang="ko-KR" dirty="0">
                <a:ea typeface="나눔스퀘어"/>
              </a:rPr>
              <a:t>ex) </a:t>
            </a:r>
            <a:r>
              <a:rPr lang="ko-KR" altLang="en-US" dirty="0" err="1">
                <a:ea typeface="나눔스퀘어"/>
              </a:rPr>
              <a:t>전라디언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짱깨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</a:t>
            </a:r>
            <a:r>
              <a:rPr lang="ko-KR" altLang="en-US" dirty="0" err="1">
                <a:ea typeface="나눔스퀘어"/>
              </a:rPr>
              <a:t>틀딱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</a:t>
            </a:r>
            <a:r>
              <a:rPr lang="ko-KR" altLang="en-US" dirty="0" err="1">
                <a:ea typeface="나눔스퀘어"/>
              </a:rPr>
              <a:t>한남충</a:t>
            </a:r>
            <a:r>
              <a:rPr lang="ko-KR" altLang="en-US" dirty="0">
                <a:ea typeface="나눔스퀘어"/>
              </a:rPr>
              <a:t> 등</a:t>
            </a:r>
            <a:endParaRPr lang="en-US" altLang="ko-KR" b="1" dirty="0">
              <a:ea typeface="나눔스퀘어"/>
            </a:endParaRPr>
          </a:p>
          <a:p>
            <a:br>
              <a:rPr lang="en-US" altLang="ko-KR" sz="2000" b="1" dirty="0">
                <a:ea typeface="나눔스퀘어"/>
              </a:rPr>
            </a:br>
            <a:r>
              <a:rPr lang="en-US" altLang="ko-KR" sz="2000" b="1" dirty="0">
                <a:ea typeface="나눔스퀘어"/>
              </a:rPr>
              <a:t>6. </a:t>
            </a:r>
            <a:r>
              <a:rPr lang="ko-KR" altLang="en-US" sz="2000" b="1" dirty="0">
                <a:ea typeface="나눔스퀘어"/>
              </a:rPr>
              <a:t>비하적인 표현 </a:t>
            </a:r>
            <a:r>
              <a:rPr lang="en-US" altLang="ko-KR" sz="2000" b="1" dirty="0">
                <a:ea typeface="나눔스퀘어"/>
              </a:rPr>
              <a:t>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타인에게 모멸감과 수치심을 주는 비하 표현 </a:t>
            </a:r>
            <a:r>
              <a:rPr lang="en-US" altLang="ko-KR" dirty="0">
                <a:ea typeface="나눔스퀘어"/>
              </a:rPr>
              <a:t>ex) </a:t>
            </a:r>
            <a:r>
              <a:rPr lang="ko-KR" altLang="en-US" dirty="0">
                <a:ea typeface="나눔스퀘어"/>
              </a:rPr>
              <a:t>빨갱이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</a:t>
            </a:r>
            <a:r>
              <a:rPr lang="ko-KR" altLang="en-US" dirty="0" err="1">
                <a:ea typeface="나눔스퀘어"/>
              </a:rPr>
              <a:t>빡대가리</a:t>
            </a:r>
            <a:r>
              <a:rPr lang="ko-KR" altLang="en-US" dirty="0">
                <a:ea typeface="나눔스퀘어"/>
              </a:rPr>
              <a:t> 등</a:t>
            </a:r>
            <a:endParaRPr lang="ko-KR" altLang="en-US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CBBC43B-0CE5-5646-91AF-8312879054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90915" y="110105"/>
            <a:ext cx="1078762" cy="82770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533651-54EC-B244-A0DD-816E05DA79F1}"/>
              </a:ext>
            </a:extLst>
          </p:cNvPr>
          <p:cNvSpPr/>
          <p:nvPr/>
        </p:nvSpPr>
        <p:spPr>
          <a:xfrm>
            <a:off x="841666" y="1454025"/>
            <a:ext cx="42029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ea typeface="나눔스퀘어"/>
              </a:rPr>
              <a:t>악플 유형화 </a:t>
            </a:r>
            <a:r>
              <a:rPr lang="en-US" altLang="ko-KR" sz="2400" b="1" dirty="0">
                <a:ea typeface="나눔스퀘어"/>
              </a:rPr>
              <a:t>by </a:t>
            </a:r>
            <a:r>
              <a:rPr lang="ko-KR" altLang="en-US" sz="2400" b="1" dirty="0">
                <a:ea typeface="나눔스퀘어"/>
              </a:rPr>
              <a:t>악</a:t>
            </a:r>
            <a:r>
              <a:rPr lang="en-US" altLang="ko-KR" sz="2400" b="1" dirty="0">
                <a:ea typeface="나눔스퀘어"/>
              </a:rPr>
              <a:t>!</a:t>
            </a:r>
            <a:r>
              <a:rPr lang="ko-KR" altLang="en-US" sz="2400" b="1" dirty="0">
                <a:ea typeface="나눔스퀘어"/>
              </a:rPr>
              <a:t>플원정대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A60BC7-0120-134C-A9B8-037D4511EBA3}"/>
              </a:ext>
            </a:extLst>
          </p:cNvPr>
          <p:cNvSpPr/>
          <p:nvPr/>
        </p:nvSpPr>
        <p:spPr>
          <a:xfrm>
            <a:off x="-45998" y="-40062"/>
            <a:ext cx="12283996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61BF6B-8AA8-2445-A417-868F2606F98D}"/>
              </a:ext>
            </a:extLst>
          </p:cNvPr>
          <p:cNvSpPr/>
          <p:nvPr/>
        </p:nvSpPr>
        <p:spPr>
          <a:xfrm>
            <a:off x="3117608" y="2721820"/>
            <a:ext cx="58459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 dirty="0">
                <a:solidFill>
                  <a:schemeClr val="bg1"/>
                </a:solidFill>
                <a:ea typeface="나눔스퀘어"/>
              </a:rPr>
              <a:t>약 </a:t>
            </a:r>
            <a:r>
              <a:rPr lang="en-US" altLang="ko-KR" sz="4000" b="1" dirty="0">
                <a:solidFill>
                  <a:schemeClr val="bg1"/>
                </a:solidFill>
                <a:ea typeface="나눔스퀘어"/>
              </a:rPr>
              <a:t>3</a:t>
            </a:r>
            <a:r>
              <a:rPr lang="ko-KR" altLang="en-US" sz="4000" b="1" dirty="0">
                <a:solidFill>
                  <a:schemeClr val="bg1"/>
                </a:solidFill>
                <a:ea typeface="나눔스퀘어"/>
              </a:rPr>
              <a:t>백 개의 </a:t>
            </a:r>
            <a:endParaRPr lang="en-US" altLang="ko-KR" sz="4000" b="1" dirty="0">
              <a:solidFill>
                <a:schemeClr val="bg1"/>
              </a:solidFill>
              <a:ea typeface="나눔스퀘어"/>
            </a:endParaRPr>
          </a:p>
          <a:p>
            <a:pPr lvl="0" algn="ctr">
              <a:defRPr/>
            </a:pPr>
            <a:r>
              <a:rPr lang="ko-KR" altLang="en-US" sz="4000" b="1" dirty="0">
                <a:solidFill>
                  <a:schemeClr val="bg1"/>
                </a:solidFill>
                <a:ea typeface="나눔스퀘어"/>
              </a:rPr>
              <a:t>욕설</a:t>
            </a:r>
            <a:r>
              <a:rPr lang="en-US" altLang="ko-KR" sz="4000" b="1" dirty="0">
                <a:solidFill>
                  <a:schemeClr val="bg1"/>
                </a:solidFill>
                <a:ea typeface="나눔스퀘어"/>
              </a:rPr>
              <a:t>/</a:t>
            </a:r>
            <a:r>
              <a:rPr lang="ko-KR" altLang="en-US" sz="4000" b="1" dirty="0">
                <a:solidFill>
                  <a:schemeClr val="bg1"/>
                </a:solidFill>
                <a:ea typeface="나눔스퀘어"/>
              </a:rPr>
              <a:t>비속어 뭉치 생성</a:t>
            </a:r>
          </a:p>
        </p:txBody>
      </p:sp>
    </p:spTree>
    <p:extLst>
      <p:ext uri="{BB962C8B-B14F-4D97-AF65-F5344CB8AC3E}">
        <p14:creationId xmlns:p14="http://schemas.microsoft.com/office/powerpoint/2010/main" val="3081264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13BD17BC-F87A-445A-95AD-A8A8DB10CA55}"/>
              </a:ext>
            </a:extLst>
          </p:cNvPr>
          <p:cNvSpPr/>
          <p:nvPr/>
        </p:nvSpPr>
        <p:spPr>
          <a:xfrm rot="10800000">
            <a:off x="0" y="1427017"/>
            <a:ext cx="1027780" cy="5961518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1E6713-1CB7-45AB-BA9D-FDE5B0B4407A}"/>
              </a:ext>
            </a:extLst>
          </p:cNvPr>
          <p:cNvSpPr/>
          <p:nvPr/>
        </p:nvSpPr>
        <p:spPr>
          <a:xfrm>
            <a:off x="11478491" y="6127046"/>
            <a:ext cx="713509" cy="1461908"/>
          </a:xfrm>
          <a:prstGeom prst="rect">
            <a:avLst/>
          </a:prstGeom>
          <a:solidFill>
            <a:srgbClr val="EF9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5" name="Google Shape;605;p31">
            <a:extLst>
              <a:ext uri="{FF2B5EF4-FFF2-40B4-BE49-F238E27FC236}">
                <a16:creationId xmlns:a16="http://schemas.microsoft.com/office/drawing/2014/main" id="{EAE19439-4C1E-44DD-8AEC-21D35F66A5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287446" y="3511549"/>
            <a:ext cx="5661935" cy="1496625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Clr>
                <a:schemeClr val="dk1"/>
              </a:buClr>
              <a:buSzPts val="4500"/>
            </a:pPr>
            <a: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Dataset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r>
              <a:rPr lang="en-US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Construction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endParaRPr b="1" dirty="0">
              <a:solidFill>
                <a:srgbClr val="21204D"/>
              </a:solidFill>
              <a:latin typeface="Saira ExtraCondensed SemiBold" panose="020B0600000101010101" charset="0"/>
              <a:cs typeface="Saira ExtraCondensed SemiBold" panose="020B0600000101010101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44E5833-CA8E-4825-8B2A-506BDF920267}"/>
              </a:ext>
            </a:extLst>
          </p:cNvPr>
          <p:cNvCxnSpPr>
            <a:cxnSpLocks/>
          </p:cNvCxnSpPr>
          <p:nvPr/>
        </p:nvCxnSpPr>
        <p:spPr>
          <a:xfrm>
            <a:off x="859947" y="4649472"/>
            <a:ext cx="5325168" cy="0"/>
          </a:xfrm>
          <a:prstGeom prst="line">
            <a:avLst/>
          </a:prstGeom>
          <a:ln w="28575"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6C44F7E-7B4D-4512-85D5-16E8891D8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1649" y="1443052"/>
            <a:ext cx="1676545" cy="1286367"/>
          </a:xfrm>
          <a:prstGeom prst="rect">
            <a:avLst/>
          </a:prstGeom>
        </p:spPr>
      </p:pic>
      <p:pic>
        <p:nvPicPr>
          <p:cNvPr id="10" name="Google Shape;78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044" y="1190400"/>
            <a:ext cx="5171207" cy="4312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3180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ea typeface="나눔스퀘어" panose="020B0600000101010101" pitchFamily="50" charset="-127"/>
              </a:rPr>
              <a:t>데이터셋 구축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3015581-CEE7-4240-992B-1FA04A5B17B1}"/>
              </a:ext>
            </a:extLst>
          </p:cNvPr>
          <p:cNvSpPr txBox="1"/>
          <p:nvPr/>
        </p:nvSpPr>
        <p:spPr>
          <a:xfrm>
            <a:off x="1699834" y="4864645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크롤링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4ABCCB8-6256-494C-A47F-A383A3F25AD9}"/>
              </a:ext>
            </a:extLst>
          </p:cNvPr>
          <p:cNvSpPr txBox="1"/>
          <p:nvPr/>
        </p:nvSpPr>
        <p:spPr>
          <a:xfrm>
            <a:off x="4726777" y="4913414"/>
            <a:ext cx="28948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EDA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및 전처리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A0C380F-91C3-4B2D-9EA7-AF9725DF646E}"/>
              </a:ext>
            </a:extLst>
          </p:cNvPr>
          <p:cNvSpPr txBox="1"/>
          <p:nvPr/>
        </p:nvSpPr>
        <p:spPr>
          <a:xfrm>
            <a:off x="8809601" y="4907210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라벨링 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41BEBDD3-A08B-4AED-9609-4DA545EA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178" y="66046"/>
            <a:ext cx="1247134" cy="95689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2611CFA-70CF-455C-8C86-BCF14FDA306D}"/>
              </a:ext>
            </a:extLst>
          </p:cNvPr>
          <p:cNvGrpSpPr/>
          <p:nvPr/>
        </p:nvGrpSpPr>
        <p:grpSpPr>
          <a:xfrm>
            <a:off x="949210" y="2097130"/>
            <a:ext cx="2857181" cy="2400166"/>
            <a:chOff x="949210" y="2097130"/>
            <a:chExt cx="2857181" cy="240016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AED81B1-FFC3-4715-B628-895E5DEB78BF}"/>
                </a:ext>
              </a:extLst>
            </p:cNvPr>
            <p:cNvSpPr/>
            <p:nvPr/>
          </p:nvSpPr>
          <p:spPr>
            <a:xfrm>
              <a:off x="949210" y="2097130"/>
              <a:ext cx="2857181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867B78-56D2-49C7-AC52-BE3C1A256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2111" y1="43045" x2="36333" y2="53294"/>
                          <a14:foregroundMark x1="36333" y1="53294" x2="37333" y2="54026"/>
                          <a14:foregroundMark x1="35556" y1="49488" x2="57778" y2="44363"/>
                          <a14:foregroundMark x1="57778" y1="44363" x2="64778" y2="47731"/>
                          <a14:foregroundMark x1="64778" y1="47731" x2="67556" y2="50805"/>
                          <a14:foregroundMark x1="33667" y1="44510" x2="36222" y2="46999"/>
                          <a14:foregroundMark x1="47778" y1="69107" x2="51889" y2="72474"/>
                        </a14:backgroundRemoval>
                      </a14:imgEffect>
                    </a14:imgLayer>
                  </a14:imgProps>
                </a:ext>
              </a:extLst>
            </a:blip>
            <a:srcRect l="26883" t="27905" r="27004" b="21036"/>
            <a:stretch/>
          </p:blipFill>
          <p:spPr>
            <a:xfrm>
              <a:off x="1249517" y="2410177"/>
              <a:ext cx="2258291" cy="1897602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B3CB60-CF1A-4481-BDCB-94DA798A109B}"/>
              </a:ext>
            </a:extLst>
          </p:cNvPr>
          <p:cNvGrpSpPr/>
          <p:nvPr/>
        </p:nvGrpSpPr>
        <p:grpSpPr>
          <a:xfrm>
            <a:off x="4731462" y="2097130"/>
            <a:ext cx="2791867" cy="2400166"/>
            <a:chOff x="4755601" y="2102592"/>
            <a:chExt cx="2791867" cy="240016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B5E7F8-788A-4D77-827D-B3F29003548D}"/>
                </a:ext>
              </a:extLst>
            </p:cNvPr>
            <p:cNvSpPr/>
            <p:nvPr/>
          </p:nvSpPr>
          <p:spPr>
            <a:xfrm>
              <a:off x="4755601" y="2102592"/>
              <a:ext cx="2791867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028" name="Picture 4" descr="Chart, data, label, pie, report, statistics icon - Download on Iconfinder">
              <a:extLst>
                <a:ext uri="{FF2B5EF4-FFF2-40B4-BE49-F238E27FC236}">
                  <a16:creationId xmlns:a16="http://schemas.microsoft.com/office/drawing/2014/main" id="{F8FB8B7E-2E8C-4AC5-B8DB-6950C8F23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1849" y="2303975"/>
              <a:ext cx="1968302" cy="1968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6E1166-56FD-4EB6-AC3F-94CAF8883337}"/>
              </a:ext>
            </a:extLst>
          </p:cNvPr>
          <p:cNvGrpSpPr/>
          <p:nvPr/>
        </p:nvGrpSpPr>
        <p:grpSpPr>
          <a:xfrm>
            <a:off x="8385609" y="2082581"/>
            <a:ext cx="2791867" cy="2400166"/>
            <a:chOff x="8490187" y="2108035"/>
            <a:chExt cx="2791867" cy="240016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62B076-844D-4080-8B2C-AC29A58D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592" y="2807154"/>
              <a:ext cx="1597290" cy="1243692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D5EC09A-57A7-445C-9F8A-A992A30F0BFF}"/>
                </a:ext>
              </a:extLst>
            </p:cNvPr>
            <p:cNvSpPr/>
            <p:nvPr/>
          </p:nvSpPr>
          <p:spPr>
            <a:xfrm>
              <a:off x="8490187" y="2108035"/>
              <a:ext cx="2791867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43DC8DA-7604-4DBE-9F39-2A7D38BD7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03177" y="2303975"/>
              <a:ext cx="2039306" cy="2039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968324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ea typeface="나눔스퀘어" panose="020B0600000101010101" pitchFamily="50" charset="-127"/>
              </a:rPr>
              <a:t>데이터셋 구축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3015581-CEE7-4240-992B-1FA04A5B17B1}"/>
              </a:ext>
            </a:extLst>
          </p:cNvPr>
          <p:cNvSpPr txBox="1"/>
          <p:nvPr/>
        </p:nvSpPr>
        <p:spPr>
          <a:xfrm>
            <a:off x="1699834" y="4864645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크롤링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4ABCCB8-6256-494C-A47F-A383A3F25AD9}"/>
              </a:ext>
            </a:extLst>
          </p:cNvPr>
          <p:cNvSpPr txBox="1"/>
          <p:nvPr/>
        </p:nvSpPr>
        <p:spPr>
          <a:xfrm>
            <a:off x="4919759" y="4840678"/>
            <a:ext cx="3003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EDA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및 전처리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A0C380F-91C3-4B2D-9EA7-AF9725DF646E}"/>
              </a:ext>
            </a:extLst>
          </p:cNvPr>
          <p:cNvSpPr txBox="1"/>
          <p:nvPr/>
        </p:nvSpPr>
        <p:spPr>
          <a:xfrm>
            <a:off x="8881230" y="4809964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라벨링 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41BEBDD3-A08B-4AED-9609-4DA545EA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178" y="66046"/>
            <a:ext cx="1247134" cy="95689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2611CFA-70CF-455C-8C86-BCF14FDA306D}"/>
              </a:ext>
            </a:extLst>
          </p:cNvPr>
          <p:cNvGrpSpPr/>
          <p:nvPr/>
        </p:nvGrpSpPr>
        <p:grpSpPr>
          <a:xfrm>
            <a:off x="935029" y="1921235"/>
            <a:ext cx="3334030" cy="2804786"/>
            <a:chOff x="949210" y="2097130"/>
            <a:chExt cx="2857181" cy="240016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AED81B1-FFC3-4715-B628-895E5DEB78BF}"/>
                </a:ext>
              </a:extLst>
            </p:cNvPr>
            <p:cNvSpPr/>
            <p:nvPr/>
          </p:nvSpPr>
          <p:spPr>
            <a:xfrm>
              <a:off x="949210" y="2097130"/>
              <a:ext cx="2857181" cy="240016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867B78-56D2-49C7-AC52-BE3C1A256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2111" y1="43045" x2="36333" y2="53294"/>
                          <a14:foregroundMark x1="36333" y1="53294" x2="37333" y2="54026"/>
                          <a14:foregroundMark x1="35556" y1="49488" x2="57778" y2="44363"/>
                          <a14:foregroundMark x1="57778" y1="44363" x2="64778" y2="47731"/>
                          <a14:foregroundMark x1="64778" y1="47731" x2="67556" y2="50805"/>
                          <a14:foregroundMark x1="33667" y1="44510" x2="36222" y2="46999"/>
                          <a14:foregroundMark x1="47778" y1="69107" x2="51889" y2="72474"/>
                        </a14:backgroundRemoval>
                      </a14:imgEffect>
                    </a14:imgLayer>
                  </a14:imgProps>
                </a:ext>
              </a:extLst>
            </a:blip>
            <a:srcRect l="26883" t="27905" r="27004" b="21036"/>
            <a:stretch/>
          </p:blipFill>
          <p:spPr>
            <a:xfrm>
              <a:off x="1249517" y="2410177"/>
              <a:ext cx="2258291" cy="1897602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B3CB60-CF1A-4481-BDCB-94DA798A109B}"/>
              </a:ext>
            </a:extLst>
          </p:cNvPr>
          <p:cNvGrpSpPr/>
          <p:nvPr/>
        </p:nvGrpSpPr>
        <p:grpSpPr>
          <a:xfrm>
            <a:off x="5250550" y="2363521"/>
            <a:ext cx="2118282" cy="1745508"/>
            <a:chOff x="4755601" y="2102592"/>
            <a:chExt cx="2791867" cy="240016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B5E7F8-788A-4D77-827D-B3F29003548D}"/>
                </a:ext>
              </a:extLst>
            </p:cNvPr>
            <p:cNvSpPr/>
            <p:nvPr/>
          </p:nvSpPr>
          <p:spPr>
            <a:xfrm>
              <a:off x="4755601" y="2102592"/>
              <a:ext cx="2791867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028" name="Picture 4" descr="Chart, data, label, pie, report, statistics icon - Download on Iconfinder">
              <a:extLst>
                <a:ext uri="{FF2B5EF4-FFF2-40B4-BE49-F238E27FC236}">
                  <a16:creationId xmlns:a16="http://schemas.microsoft.com/office/drawing/2014/main" id="{F8FB8B7E-2E8C-4AC5-B8DB-6950C8F23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1849" y="2303975"/>
              <a:ext cx="1968302" cy="1968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6E1166-56FD-4EB6-AC3F-94CAF8883337}"/>
              </a:ext>
            </a:extLst>
          </p:cNvPr>
          <p:cNvGrpSpPr/>
          <p:nvPr/>
        </p:nvGrpSpPr>
        <p:grpSpPr>
          <a:xfrm>
            <a:off x="8719986" y="2373575"/>
            <a:ext cx="2135013" cy="1745508"/>
            <a:chOff x="8490187" y="2108035"/>
            <a:chExt cx="2791867" cy="240016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62B076-844D-4080-8B2C-AC29A58D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592" y="2807154"/>
              <a:ext cx="1597290" cy="1243692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D5EC09A-57A7-445C-9F8A-A992A30F0BFF}"/>
                </a:ext>
              </a:extLst>
            </p:cNvPr>
            <p:cNvSpPr/>
            <p:nvPr/>
          </p:nvSpPr>
          <p:spPr>
            <a:xfrm>
              <a:off x="8490187" y="2108035"/>
              <a:ext cx="2791867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43DC8DA-7604-4DBE-9F39-2A7D38BD7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03177" y="2303975"/>
              <a:ext cx="2039306" cy="2039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204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CB9F6A18-994F-624B-B69D-35E74FAB9BFB}"/>
              </a:ext>
            </a:extLst>
          </p:cNvPr>
          <p:cNvCxnSpPr>
            <a:cxnSpLocks/>
          </p:cNvCxnSpPr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56405C78-4651-4D32-AEC2-958EC69C34CE}"/>
              </a:ext>
            </a:extLst>
          </p:cNvPr>
          <p:cNvSpPr/>
          <p:nvPr/>
        </p:nvSpPr>
        <p:spPr>
          <a:xfrm>
            <a:off x="278909" y="213186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C82232-4035-4A53-B835-E87DAB9D74F0}"/>
              </a:ext>
            </a:extLst>
          </p:cNvPr>
          <p:cNvSpPr txBox="1"/>
          <p:nvPr/>
        </p:nvSpPr>
        <p:spPr>
          <a:xfrm>
            <a:off x="1033046" y="305710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ea typeface="나눔스퀘어" panose="020B0600000101010101" pitchFamily="50" charset="-127"/>
              </a:rPr>
              <a:t>데이터셋 구축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0B44524-11D9-4126-AF5B-A4A2E36C5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055" y="151038"/>
            <a:ext cx="1247134" cy="9568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2814D4-57E6-44EE-9D3E-FCB07FC4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667" r="93833">
                        <a14:foregroundMark x1="5167" y1="18500" x2="2833" y2="51333"/>
                        <a14:foregroundMark x1="2833" y1="51333" x2="11500" y2="65000"/>
                        <a14:foregroundMark x1="93833" y1="48500" x2="90000" y2="56667"/>
                        <a14:foregroundMark x1="90000" y1="56667" x2="88000" y2="68333"/>
                        <a14:foregroundMark x1="86833" y1="69000" x2="85000" y2="74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65645" y="230576"/>
            <a:ext cx="1988820" cy="198882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B6377C2-1018-4A49-9484-4E3B01F39746}"/>
              </a:ext>
            </a:extLst>
          </p:cNvPr>
          <p:cNvGrpSpPr/>
          <p:nvPr/>
        </p:nvGrpSpPr>
        <p:grpSpPr>
          <a:xfrm>
            <a:off x="2153858" y="1872087"/>
            <a:ext cx="7741429" cy="4151405"/>
            <a:chOff x="2301233" y="2122273"/>
            <a:chExt cx="7377830" cy="4029256"/>
          </a:xfrm>
        </p:grpSpPr>
        <p:sp>
          <p:nvSpPr>
            <p:cNvPr id="42" name="Google Shape;637;p37">
              <a:extLst>
                <a:ext uri="{FF2B5EF4-FFF2-40B4-BE49-F238E27FC236}">
                  <a16:creationId xmlns:a16="http://schemas.microsoft.com/office/drawing/2014/main" id="{6423F9A4-D6A3-44F0-903D-C29C6368B4E2}"/>
                </a:ext>
              </a:extLst>
            </p:cNvPr>
            <p:cNvSpPr txBox="1">
              <a:spLocks/>
            </p:cNvSpPr>
            <p:nvPr/>
          </p:nvSpPr>
          <p:spPr>
            <a:xfrm>
              <a:off x="7825805" y="5344702"/>
              <a:ext cx="1738178" cy="806827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r>
                <a:rPr lang="ko-KR" altLang="en-US" sz="1800" b="1" dirty="0">
                  <a:solidFill>
                    <a:srgbClr val="FFFFFF"/>
                  </a:solidFill>
                </a:rPr>
                <a:t>에브리타임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  <p:sp>
          <p:nvSpPr>
            <p:cNvPr id="45" name="Google Shape;640;p37">
              <a:extLst>
                <a:ext uri="{FF2B5EF4-FFF2-40B4-BE49-F238E27FC236}">
                  <a16:creationId xmlns:a16="http://schemas.microsoft.com/office/drawing/2014/main" id="{6BD37F02-DF74-4DE6-BD64-21250B28088C}"/>
                </a:ext>
              </a:extLst>
            </p:cNvPr>
            <p:cNvSpPr txBox="1">
              <a:spLocks/>
            </p:cNvSpPr>
            <p:nvPr/>
          </p:nvSpPr>
          <p:spPr>
            <a:xfrm>
              <a:off x="4987471" y="5344702"/>
              <a:ext cx="2505488" cy="806827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r>
                <a:rPr lang="ko-KR" altLang="en-US" sz="1800" b="1" dirty="0">
                  <a:solidFill>
                    <a:srgbClr val="FFFFFF"/>
                  </a:solidFill>
                </a:rPr>
                <a:t>일간베스트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Google Shape;641;p37">
              <a:extLst>
                <a:ext uri="{FF2B5EF4-FFF2-40B4-BE49-F238E27FC236}">
                  <a16:creationId xmlns:a16="http://schemas.microsoft.com/office/drawing/2014/main" id="{F87B5B30-9BE2-42D3-A22D-AD1FE8C4FA3E}"/>
                </a:ext>
              </a:extLst>
            </p:cNvPr>
            <p:cNvSpPr txBox="1">
              <a:spLocks/>
            </p:cNvSpPr>
            <p:nvPr/>
          </p:nvSpPr>
          <p:spPr>
            <a:xfrm>
              <a:off x="2478266" y="5332735"/>
              <a:ext cx="2256218" cy="806827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r>
                <a:rPr lang="ko-KR" altLang="en-US" sz="1800" b="1" dirty="0">
                  <a:solidFill>
                    <a:srgbClr val="FFFFFF"/>
                  </a:solidFill>
                </a:rPr>
                <a:t>인스타그램 </a:t>
              </a:r>
              <a:r>
                <a:rPr lang="en-US" altLang="ko-KR" sz="1800" b="1" dirty="0">
                  <a:solidFill>
                    <a:srgbClr val="FFFFFF"/>
                  </a:solidFill>
                </a:rPr>
                <a:t>&amp; </a:t>
              </a:r>
              <a:r>
                <a:rPr lang="ko-KR" altLang="en-US" sz="1800" b="1" dirty="0">
                  <a:solidFill>
                    <a:srgbClr val="FFFFFF"/>
                  </a:solidFill>
                </a:rPr>
                <a:t>뉴스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  <p:grpSp>
          <p:nvGrpSpPr>
            <p:cNvPr id="62" name="Google Shape;646;p37">
              <a:extLst>
                <a:ext uri="{FF2B5EF4-FFF2-40B4-BE49-F238E27FC236}">
                  <a16:creationId xmlns:a16="http://schemas.microsoft.com/office/drawing/2014/main" id="{8389175E-3816-4C19-8ECA-9B1B686D53D9}"/>
                </a:ext>
              </a:extLst>
            </p:cNvPr>
            <p:cNvGrpSpPr/>
            <p:nvPr/>
          </p:nvGrpSpPr>
          <p:grpSpPr>
            <a:xfrm>
              <a:off x="5594431" y="2130674"/>
              <a:ext cx="1082018" cy="2956809"/>
              <a:chOff x="2259659" y="1497576"/>
              <a:chExt cx="859239" cy="2355453"/>
            </a:xfrm>
          </p:grpSpPr>
          <p:sp>
            <p:nvSpPr>
              <p:cNvPr id="63" name="Google Shape;647;p37">
                <a:extLst>
                  <a:ext uri="{FF2B5EF4-FFF2-40B4-BE49-F238E27FC236}">
                    <a16:creationId xmlns:a16="http://schemas.microsoft.com/office/drawing/2014/main" id="{366D0309-AFB6-45CB-A4D7-3B398893A2DD}"/>
                  </a:ext>
                </a:extLst>
              </p:cNvPr>
              <p:cNvSpPr/>
              <p:nvPr/>
            </p:nvSpPr>
            <p:spPr>
              <a:xfrm>
                <a:off x="2259659" y="1497576"/>
                <a:ext cx="859239" cy="893962"/>
              </a:xfrm>
              <a:prstGeom prst="rect">
                <a:avLst/>
              </a:prstGeom>
              <a:solidFill>
                <a:srgbClr val="00FFFF">
                  <a:alpha val="45380"/>
                </a:srgbClr>
              </a:solidFill>
              <a:ln w="1905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64" name="Google Shape;648;p37">
                <a:extLst>
                  <a:ext uri="{FF2B5EF4-FFF2-40B4-BE49-F238E27FC236}">
                    <a16:creationId xmlns:a16="http://schemas.microsoft.com/office/drawing/2014/main" id="{1CF70871-9562-454D-97F3-F1C74022E44A}"/>
                  </a:ext>
                </a:extLst>
              </p:cNvPr>
              <p:cNvCxnSpPr>
                <a:cxnSpLocks/>
                <a:stCxn id="63" idx="2"/>
              </p:cNvCxnSpPr>
              <p:nvPr/>
            </p:nvCxnSpPr>
            <p:spPr>
              <a:xfrm flipH="1">
                <a:off x="2685955" y="2391538"/>
                <a:ext cx="3324" cy="1461491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6" name="Google Shape;650;p37">
              <a:extLst>
                <a:ext uri="{FF2B5EF4-FFF2-40B4-BE49-F238E27FC236}">
                  <a16:creationId xmlns:a16="http://schemas.microsoft.com/office/drawing/2014/main" id="{FF56A642-C4DF-489E-999D-D006D2A1AF51}"/>
                </a:ext>
              </a:extLst>
            </p:cNvPr>
            <p:cNvGrpSpPr/>
            <p:nvPr/>
          </p:nvGrpSpPr>
          <p:grpSpPr>
            <a:xfrm>
              <a:off x="3022638" y="2122273"/>
              <a:ext cx="1171656" cy="3032976"/>
              <a:chOff x="2305667" y="1702090"/>
              <a:chExt cx="820752" cy="1583994"/>
            </a:xfrm>
          </p:grpSpPr>
          <p:sp>
            <p:nvSpPr>
              <p:cNvPr id="67" name="Google Shape;651;p37">
                <a:extLst>
                  <a:ext uri="{FF2B5EF4-FFF2-40B4-BE49-F238E27FC236}">
                    <a16:creationId xmlns:a16="http://schemas.microsoft.com/office/drawing/2014/main" id="{6A4D4CA5-F95E-449A-AA4E-FD7C3AB3B5A4}"/>
                  </a:ext>
                </a:extLst>
              </p:cNvPr>
              <p:cNvSpPr/>
              <p:nvPr/>
            </p:nvSpPr>
            <p:spPr>
              <a:xfrm>
                <a:off x="2305667" y="1702090"/>
                <a:ext cx="820752" cy="580804"/>
              </a:xfrm>
              <a:prstGeom prst="rect">
                <a:avLst/>
              </a:prstGeom>
              <a:solidFill>
                <a:srgbClr val="7337D4">
                  <a:alpha val="62310"/>
                </a:srgbClr>
              </a:solidFill>
              <a:ln w="19050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8" name="Google Shape;652;p37">
                <a:extLst>
                  <a:ext uri="{FF2B5EF4-FFF2-40B4-BE49-F238E27FC236}">
                    <a16:creationId xmlns:a16="http://schemas.microsoft.com/office/drawing/2014/main" id="{1AF0D918-C79A-42AD-A652-FC767EBB4341}"/>
                  </a:ext>
                </a:extLst>
              </p:cNvPr>
              <p:cNvCxnSpPr>
                <a:cxnSpLocks/>
                <a:stCxn id="67" idx="2"/>
              </p:cNvCxnSpPr>
              <p:nvPr/>
            </p:nvCxnSpPr>
            <p:spPr>
              <a:xfrm flipH="1">
                <a:off x="2703485" y="2282898"/>
                <a:ext cx="12558" cy="1003186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337D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3" name="Google Shape;657;p37">
              <a:extLst>
                <a:ext uri="{FF2B5EF4-FFF2-40B4-BE49-F238E27FC236}">
                  <a16:creationId xmlns:a16="http://schemas.microsoft.com/office/drawing/2014/main" id="{0A1A5AE9-6288-4639-95B9-C88574156F05}"/>
                </a:ext>
              </a:extLst>
            </p:cNvPr>
            <p:cNvSpPr/>
            <p:nvPr/>
          </p:nvSpPr>
          <p:spPr>
            <a:xfrm>
              <a:off x="8055810" y="2134049"/>
              <a:ext cx="1078969" cy="1159772"/>
            </a:xfrm>
            <a:prstGeom prst="rect">
              <a:avLst/>
            </a:prstGeom>
            <a:solidFill>
              <a:srgbClr val="E613D5">
                <a:alpha val="35380"/>
              </a:srgbClr>
            </a:solidFill>
            <a:ln w="19050" cap="flat" cmpd="sng">
              <a:solidFill>
                <a:srgbClr val="E613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" name="Google Shape;658;p37">
              <a:extLst>
                <a:ext uri="{FF2B5EF4-FFF2-40B4-BE49-F238E27FC236}">
                  <a16:creationId xmlns:a16="http://schemas.microsoft.com/office/drawing/2014/main" id="{6D01F6D5-0A1E-48BC-9E6E-5D6979FE362D}"/>
                </a:ext>
              </a:extLst>
            </p:cNvPr>
            <p:cNvCxnSpPr>
              <a:cxnSpLocks/>
            </p:cNvCxnSpPr>
            <p:nvPr/>
          </p:nvCxnSpPr>
          <p:spPr>
            <a:xfrm>
              <a:off x="8595295" y="3316934"/>
              <a:ext cx="0" cy="1782843"/>
            </a:xfrm>
            <a:prstGeom prst="straightConnector1">
              <a:avLst/>
            </a:prstGeom>
            <a:noFill/>
            <a:ln w="19050" cap="flat" cmpd="sng">
              <a:solidFill>
                <a:srgbClr val="E613D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" name="Google Shape;659;p37">
              <a:extLst>
                <a:ext uri="{FF2B5EF4-FFF2-40B4-BE49-F238E27FC236}">
                  <a16:creationId xmlns:a16="http://schemas.microsoft.com/office/drawing/2014/main" id="{DBEBFBD8-D1FA-4DA0-B76D-50F5D074189D}"/>
                </a:ext>
              </a:extLst>
            </p:cNvPr>
            <p:cNvSpPr/>
            <p:nvPr/>
          </p:nvSpPr>
          <p:spPr>
            <a:xfrm>
              <a:off x="3310893" y="2318620"/>
              <a:ext cx="590965" cy="663056"/>
            </a:xfrm>
            <a:custGeom>
              <a:avLst/>
              <a:gdLst/>
              <a:ahLst/>
              <a:cxnLst/>
              <a:rect l="l" t="t" r="r" b="b"/>
              <a:pathLst>
                <a:path w="119926" h="119907" extrusionOk="0">
                  <a:moveTo>
                    <a:pt x="98708" y="14513"/>
                  </a:moveTo>
                  <a:cubicBezTo>
                    <a:pt x="102529" y="14588"/>
                    <a:pt x="105656" y="17790"/>
                    <a:pt x="105656" y="21611"/>
                  </a:cubicBezTo>
                  <a:cubicBezTo>
                    <a:pt x="105656" y="25431"/>
                    <a:pt x="102454" y="28558"/>
                    <a:pt x="98633" y="28558"/>
                  </a:cubicBezTo>
                  <a:cubicBezTo>
                    <a:pt x="94720" y="28558"/>
                    <a:pt x="91611" y="25356"/>
                    <a:pt x="91611" y="21461"/>
                  </a:cubicBezTo>
                  <a:cubicBezTo>
                    <a:pt x="91686" y="17641"/>
                    <a:pt x="94888" y="14513"/>
                    <a:pt x="98708" y="14513"/>
                  </a:cubicBezTo>
                  <a:close/>
                  <a:moveTo>
                    <a:pt x="60000" y="28558"/>
                  </a:moveTo>
                  <a:cubicBezTo>
                    <a:pt x="77472" y="28558"/>
                    <a:pt x="91686" y="42828"/>
                    <a:pt x="91611" y="60244"/>
                  </a:cubicBezTo>
                  <a:cubicBezTo>
                    <a:pt x="91611" y="77641"/>
                    <a:pt x="77397" y="91761"/>
                    <a:pt x="60000" y="91761"/>
                  </a:cubicBezTo>
                  <a:cubicBezTo>
                    <a:pt x="42603" y="91761"/>
                    <a:pt x="28408" y="77566"/>
                    <a:pt x="28408" y="60150"/>
                  </a:cubicBezTo>
                  <a:cubicBezTo>
                    <a:pt x="28483" y="42753"/>
                    <a:pt x="42603" y="28558"/>
                    <a:pt x="60000" y="28558"/>
                  </a:cubicBezTo>
                  <a:close/>
                  <a:moveTo>
                    <a:pt x="15524" y="0"/>
                  </a:moveTo>
                  <a:cubicBezTo>
                    <a:pt x="13577" y="693"/>
                    <a:pt x="11461" y="1086"/>
                    <a:pt x="9588" y="2023"/>
                  </a:cubicBezTo>
                  <a:cubicBezTo>
                    <a:pt x="3502" y="5300"/>
                    <a:pt x="150" y="10524"/>
                    <a:pt x="150" y="17397"/>
                  </a:cubicBezTo>
                  <a:cubicBezTo>
                    <a:pt x="0" y="45805"/>
                    <a:pt x="75" y="74120"/>
                    <a:pt x="75" y="102454"/>
                  </a:cubicBezTo>
                  <a:cubicBezTo>
                    <a:pt x="75" y="112042"/>
                    <a:pt x="7884" y="119851"/>
                    <a:pt x="17472" y="119851"/>
                  </a:cubicBezTo>
                  <a:cubicBezTo>
                    <a:pt x="31639" y="119888"/>
                    <a:pt x="45820" y="119907"/>
                    <a:pt x="60000" y="119907"/>
                  </a:cubicBezTo>
                  <a:cubicBezTo>
                    <a:pt x="74181" y="119907"/>
                    <a:pt x="88362" y="119888"/>
                    <a:pt x="102529" y="119851"/>
                  </a:cubicBezTo>
                  <a:cubicBezTo>
                    <a:pt x="111105" y="119851"/>
                    <a:pt x="118296" y="113615"/>
                    <a:pt x="119701" y="105094"/>
                  </a:cubicBezTo>
                  <a:cubicBezTo>
                    <a:pt x="119776" y="104794"/>
                    <a:pt x="119851" y="104476"/>
                    <a:pt x="119926" y="104158"/>
                  </a:cubicBezTo>
                  <a:lnTo>
                    <a:pt x="119926" y="15450"/>
                  </a:lnTo>
                  <a:cubicBezTo>
                    <a:pt x="119776" y="14738"/>
                    <a:pt x="119607" y="13970"/>
                    <a:pt x="119383" y="13259"/>
                  </a:cubicBezTo>
                  <a:cubicBezTo>
                    <a:pt x="117266" y="6086"/>
                    <a:pt x="112510" y="1723"/>
                    <a:pt x="105094" y="225"/>
                  </a:cubicBezTo>
                  <a:cubicBezTo>
                    <a:pt x="104869" y="225"/>
                    <a:pt x="104720" y="75"/>
                    <a:pt x="104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D08882B-1A0F-4FD2-91EE-434DDFFE1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9689" y1="54037" x2="54037" y2="577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12049" y="2217234"/>
              <a:ext cx="961893" cy="96189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266D52-372B-40F5-ADBB-8D3967F7D77F}"/>
                </a:ext>
              </a:extLst>
            </p:cNvPr>
            <p:cNvSpPr txBox="1"/>
            <p:nvPr/>
          </p:nvSpPr>
          <p:spPr>
            <a:xfrm>
              <a:off x="5947191" y="2238784"/>
              <a:ext cx="740940" cy="996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i</a:t>
              </a:r>
              <a:endParaRPr lang="ko-KR" altLang="en-US" sz="6000" b="1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cxnSp>
          <p:nvCxnSpPr>
            <p:cNvPr id="41" name="Google Shape;636;p37">
              <a:extLst>
                <a:ext uri="{FF2B5EF4-FFF2-40B4-BE49-F238E27FC236}">
                  <a16:creationId xmlns:a16="http://schemas.microsoft.com/office/drawing/2014/main" id="{0299314E-3663-455C-983F-A45F5D1AF031}"/>
                </a:ext>
              </a:extLst>
            </p:cNvPr>
            <p:cNvCxnSpPr>
              <a:cxnSpLocks/>
            </p:cNvCxnSpPr>
            <p:nvPr/>
          </p:nvCxnSpPr>
          <p:spPr>
            <a:xfrm>
              <a:off x="2301233" y="5099777"/>
              <a:ext cx="737783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3F11B7A-E693-EB40-A6A9-8BD4325E847A}"/>
              </a:ext>
            </a:extLst>
          </p:cNvPr>
          <p:cNvSpPr txBox="1"/>
          <p:nvPr/>
        </p:nvSpPr>
        <p:spPr>
          <a:xfrm>
            <a:off x="2873890" y="1105253"/>
            <a:ext cx="63359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  <a:ea typeface="나눔스퀘어"/>
              </a:rPr>
              <a:t>웹 </a:t>
            </a:r>
            <a:r>
              <a:rPr lang="ko-KR" altLang="en-US" sz="2000" dirty="0" err="1">
                <a:solidFill>
                  <a:schemeClr val="bg1"/>
                </a:solidFill>
                <a:ea typeface="나눔스퀘어"/>
              </a:rPr>
              <a:t>크롤링으로</a:t>
            </a:r>
            <a:r>
              <a:rPr lang="ko-KR" altLang="en-US" sz="20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약 </a:t>
            </a:r>
            <a:r>
              <a:rPr lang="en-US" altLang="ko-KR" sz="2000" b="1" dirty="0">
                <a:solidFill>
                  <a:schemeClr val="bg1"/>
                </a:solidFill>
                <a:ea typeface="나눔스퀘어"/>
              </a:rPr>
              <a:t>12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만 </a:t>
            </a:r>
            <a:r>
              <a:rPr lang="en-US" altLang="ko-KR" sz="2000" b="1" dirty="0">
                <a:solidFill>
                  <a:schemeClr val="bg1"/>
                </a:solidFill>
                <a:ea typeface="나눔스퀘어"/>
              </a:rPr>
              <a:t>7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천 개의 댓글 </a:t>
            </a:r>
            <a:r>
              <a:rPr lang="ko-KR" altLang="en-US" sz="2000" dirty="0">
                <a:solidFill>
                  <a:schemeClr val="bg1"/>
                </a:solidFill>
                <a:ea typeface="나눔스퀘어"/>
              </a:rPr>
              <a:t>데이터 수집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588115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ea typeface="나눔스퀘어" panose="020B0600000101010101" pitchFamily="50" charset="-127"/>
              </a:rPr>
              <a:t>데이터셋 구축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3015581-CEE7-4240-992B-1FA04A5B17B1}"/>
              </a:ext>
            </a:extLst>
          </p:cNvPr>
          <p:cNvSpPr txBox="1"/>
          <p:nvPr/>
        </p:nvSpPr>
        <p:spPr>
          <a:xfrm>
            <a:off x="1699834" y="4864645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크롤링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4ABCCB8-6256-494C-A47F-A383A3F25AD9}"/>
              </a:ext>
            </a:extLst>
          </p:cNvPr>
          <p:cNvSpPr txBox="1"/>
          <p:nvPr/>
        </p:nvSpPr>
        <p:spPr>
          <a:xfrm>
            <a:off x="4757668" y="4918124"/>
            <a:ext cx="2845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EDA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및 전처리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A0C380F-91C3-4B2D-9EA7-AF9725DF646E}"/>
              </a:ext>
            </a:extLst>
          </p:cNvPr>
          <p:cNvSpPr txBox="1"/>
          <p:nvPr/>
        </p:nvSpPr>
        <p:spPr>
          <a:xfrm>
            <a:off x="8875052" y="4918124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라벨링 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41BEBDD3-A08B-4AED-9609-4DA545EA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178" y="66046"/>
            <a:ext cx="1247134" cy="95689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2611CFA-70CF-455C-8C86-BCF14FDA306D}"/>
              </a:ext>
            </a:extLst>
          </p:cNvPr>
          <p:cNvGrpSpPr/>
          <p:nvPr/>
        </p:nvGrpSpPr>
        <p:grpSpPr>
          <a:xfrm>
            <a:off x="1463067" y="2416504"/>
            <a:ext cx="2118282" cy="1814248"/>
            <a:chOff x="949210" y="2097130"/>
            <a:chExt cx="2857181" cy="240016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AED81B1-FFC3-4715-B628-895E5DEB78BF}"/>
                </a:ext>
              </a:extLst>
            </p:cNvPr>
            <p:cNvSpPr/>
            <p:nvPr/>
          </p:nvSpPr>
          <p:spPr>
            <a:xfrm>
              <a:off x="949210" y="2097130"/>
              <a:ext cx="2857181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867B78-56D2-49C7-AC52-BE3C1A256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2111" y1="43045" x2="36333" y2="53294"/>
                          <a14:foregroundMark x1="36333" y1="53294" x2="37333" y2="54026"/>
                          <a14:foregroundMark x1="35556" y1="49488" x2="57778" y2="44363"/>
                          <a14:foregroundMark x1="57778" y1="44363" x2="64778" y2="47731"/>
                          <a14:foregroundMark x1="64778" y1="47731" x2="67556" y2="50805"/>
                          <a14:foregroundMark x1="33667" y1="44510" x2="36222" y2="46999"/>
                          <a14:foregroundMark x1="47778" y1="69107" x2="51889" y2="72474"/>
                        </a14:backgroundRemoval>
                      </a14:imgEffect>
                    </a14:imgLayer>
                  </a14:imgProps>
                </a:ext>
              </a:extLst>
            </a:blip>
            <a:srcRect l="26883" t="27905" r="27004" b="21036"/>
            <a:stretch/>
          </p:blipFill>
          <p:spPr>
            <a:xfrm>
              <a:off x="1249517" y="2410177"/>
              <a:ext cx="2258291" cy="1897602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B3CB60-CF1A-4481-BDCB-94DA798A109B}"/>
              </a:ext>
            </a:extLst>
          </p:cNvPr>
          <p:cNvGrpSpPr/>
          <p:nvPr/>
        </p:nvGrpSpPr>
        <p:grpSpPr>
          <a:xfrm>
            <a:off x="4537008" y="1841783"/>
            <a:ext cx="3214345" cy="2804785"/>
            <a:chOff x="4755601" y="2102592"/>
            <a:chExt cx="2791867" cy="240016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B5E7F8-788A-4D77-827D-B3F29003548D}"/>
                </a:ext>
              </a:extLst>
            </p:cNvPr>
            <p:cNvSpPr/>
            <p:nvPr/>
          </p:nvSpPr>
          <p:spPr>
            <a:xfrm>
              <a:off x="4755601" y="2102592"/>
              <a:ext cx="2791867" cy="240016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028" name="Picture 4" descr="Chart, data, label, pie, report, statistics icon - Download on Iconfinder">
              <a:extLst>
                <a:ext uri="{FF2B5EF4-FFF2-40B4-BE49-F238E27FC236}">
                  <a16:creationId xmlns:a16="http://schemas.microsoft.com/office/drawing/2014/main" id="{F8FB8B7E-2E8C-4AC5-B8DB-6950C8F23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1849" y="2303975"/>
              <a:ext cx="1968302" cy="1968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8B01279-2222-4E1C-A7BF-33C84199605A}"/>
              </a:ext>
            </a:extLst>
          </p:cNvPr>
          <p:cNvGrpSpPr/>
          <p:nvPr/>
        </p:nvGrpSpPr>
        <p:grpSpPr>
          <a:xfrm>
            <a:off x="8707012" y="2450874"/>
            <a:ext cx="2135013" cy="1745508"/>
            <a:chOff x="8490187" y="2108035"/>
            <a:chExt cx="2791867" cy="240016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2523FC3-4FFB-4F69-8B37-1F89D110F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592" y="2807154"/>
              <a:ext cx="1597290" cy="1243692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3ADD16D-AF92-4136-A9C8-ABD530111EDC}"/>
                </a:ext>
              </a:extLst>
            </p:cNvPr>
            <p:cNvSpPr/>
            <p:nvPr/>
          </p:nvSpPr>
          <p:spPr>
            <a:xfrm>
              <a:off x="8490187" y="2108035"/>
              <a:ext cx="2791867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9A0C54D-E697-454B-BC23-542100677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03177" y="2303975"/>
              <a:ext cx="2039306" cy="2039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321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/>
          <p:cNvSpPr/>
          <p:nvPr/>
        </p:nvSpPr>
        <p:spPr>
          <a:xfrm>
            <a:off x="278909" y="213186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33046" y="305710"/>
            <a:ext cx="3240746" cy="51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bg1"/>
                </a:solidFill>
                <a:ea typeface="나눔스퀘어"/>
              </a:rPr>
              <a:t>데이터셋 구축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36047" y="162411"/>
            <a:ext cx="1247134" cy="95689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D8FC81C4-B1A8-4931-950E-901D43236766}"/>
              </a:ext>
            </a:extLst>
          </p:cNvPr>
          <p:cNvGrpSpPr/>
          <p:nvPr/>
        </p:nvGrpSpPr>
        <p:grpSpPr>
          <a:xfrm>
            <a:off x="778461" y="1243176"/>
            <a:ext cx="10458779" cy="4072188"/>
            <a:chOff x="773530" y="1431044"/>
            <a:chExt cx="10458779" cy="4072188"/>
          </a:xfrm>
        </p:grpSpPr>
        <p:grpSp>
          <p:nvGrpSpPr>
            <p:cNvPr id="75" name="Google Shape;738;p39">
              <a:extLst>
                <a:ext uri="{FF2B5EF4-FFF2-40B4-BE49-F238E27FC236}">
                  <a16:creationId xmlns:a16="http://schemas.microsoft.com/office/drawing/2014/main" id="{4D21D8D4-2971-44B9-8E31-B967F4D4EFE8}"/>
                </a:ext>
              </a:extLst>
            </p:cNvPr>
            <p:cNvGrpSpPr/>
            <p:nvPr/>
          </p:nvGrpSpPr>
          <p:grpSpPr>
            <a:xfrm>
              <a:off x="3928947" y="2167430"/>
              <a:ext cx="4154751" cy="3335802"/>
              <a:chOff x="3220317" y="2353771"/>
              <a:chExt cx="2635924" cy="1569158"/>
            </a:xfrm>
          </p:grpSpPr>
          <p:cxnSp>
            <p:nvCxnSpPr>
              <p:cNvPr id="76" name="Google Shape;739;p39">
                <a:extLst>
                  <a:ext uri="{FF2B5EF4-FFF2-40B4-BE49-F238E27FC236}">
                    <a16:creationId xmlns:a16="http://schemas.microsoft.com/office/drawing/2014/main" id="{5A2D3D33-2BE5-467F-B39D-33B02D7117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8595" y="2353771"/>
                <a:ext cx="0" cy="1569158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7" name="Google Shape;741;p39">
                <a:extLst>
                  <a:ext uri="{FF2B5EF4-FFF2-40B4-BE49-F238E27FC236}">
                    <a16:creationId xmlns:a16="http://schemas.microsoft.com/office/drawing/2014/main" id="{D61B92D5-345B-4D83-8103-6EA57057D516}"/>
                  </a:ext>
                </a:extLst>
              </p:cNvPr>
              <p:cNvSpPr/>
              <p:nvPr/>
            </p:nvSpPr>
            <p:spPr>
              <a:xfrm>
                <a:off x="3226921" y="2353771"/>
                <a:ext cx="1092300" cy="424500"/>
              </a:xfrm>
              <a:prstGeom prst="rect">
                <a:avLst/>
              </a:prstGeom>
              <a:solidFill>
                <a:srgbClr val="E613D5">
                  <a:alpha val="35380"/>
                </a:srgbClr>
              </a:solidFill>
              <a:ln w="19050" cap="flat" cmpd="sng">
                <a:solidFill>
                  <a:srgbClr val="E613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744;p39">
                <a:extLst>
                  <a:ext uri="{FF2B5EF4-FFF2-40B4-BE49-F238E27FC236}">
                    <a16:creationId xmlns:a16="http://schemas.microsoft.com/office/drawing/2014/main" id="{55C591F6-0A58-48FC-8469-736925A8636D}"/>
                  </a:ext>
                </a:extLst>
              </p:cNvPr>
              <p:cNvSpPr/>
              <p:nvPr/>
            </p:nvSpPr>
            <p:spPr>
              <a:xfrm rot="10800000" flipH="1">
                <a:off x="3220317" y="3285353"/>
                <a:ext cx="1092300" cy="423288"/>
              </a:xfrm>
              <a:prstGeom prst="rect">
                <a:avLst/>
              </a:prstGeom>
              <a:solidFill>
                <a:srgbClr val="7337D4">
                  <a:alpha val="80770"/>
                </a:srgbClr>
              </a:solidFill>
              <a:ln w="19050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747;p39">
                <a:extLst>
                  <a:ext uri="{FF2B5EF4-FFF2-40B4-BE49-F238E27FC236}">
                    <a16:creationId xmlns:a16="http://schemas.microsoft.com/office/drawing/2014/main" id="{DD724E82-7DDF-4EDD-BA02-B23C2C4672CF}"/>
                  </a:ext>
                </a:extLst>
              </p:cNvPr>
              <p:cNvSpPr/>
              <p:nvPr/>
            </p:nvSpPr>
            <p:spPr>
              <a:xfrm rot="10800000">
                <a:off x="4758134" y="3498429"/>
                <a:ext cx="1098105" cy="424500"/>
              </a:xfrm>
              <a:prstGeom prst="rect">
                <a:avLst/>
              </a:prstGeom>
              <a:solidFill>
                <a:srgbClr val="00FFFF">
                  <a:alpha val="45380"/>
                </a:srgbClr>
              </a:solidFill>
              <a:ln w="1905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0;p39">
                <a:extLst>
                  <a:ext uri="{FF2B5EF4-FFF2-40B4-BE49-F238E27FC236}">
                    <a16:creationId xmlns:a16="http://schemas.microsoft.com/office/drawing/2014/main" id="{D9695637-D368-42D9-8B73-000C8D6E0275}"/>
                  </a:ext>
                </a:extLst>
              </p:cNvPr>
              <p:cNvSpPr/>
              <p:nvPr/>
            </p:nvSpPr>
            <p:spPr>
              <a:xfrm flipH="1">
                <a:off x="4763941" y="2680279"/>
                <a:ext cx="1092300" cy="424500"/>
              </a:xfrm>
              <a:prstGeom prst="rect">
                <a:avLst/>
              </a:prstGeom>
              <a:solidFill>
                <a:srgbClr val="44C4BF"/>
              </a:solidFill>
              <a:ln w="19050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441A48-983E-48B3-9BF9-C4E821F2457B}"/>
                </a:ext>
              </a:extLst>
            </p:cNvPr>
            <p:cNvSpPr txBox="1"/>
            <p:nvPr/>
          </p:nvSpPr>
          <p:spPr>
            <a:xfrm>
              <a:off x="4273499" y="2376924"/>
              <a:ext cx="164484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1</a:t>
              </a:r>
              <a:endParaRPr lang="ko-KR" altLang="en-US" sz="24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74604EF-0DAE-4D00-974B-8C80CD260DD1}"/>
                </a:ext>
              </a:extLst>
            </p:cNvPr>
            <p:cNvSpPr txBox="1"/>
            <p:nvPr/>
          </p:nvSpPr>
          <p:spPr>
            <a:xfrm>
              <a:off x="6636618" y="3081917"/>
              <a:ext cx="17068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2</a:t>
              </a:r>
              <a:endParaRPr lang="ko-KR" altLang="en-US" sz="24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C29DA7D-545D-4BBF-BBDD-5F7E8E93BBE8}"/>
                </a:ext>
              </a:extLst>
            </p:cNvPr>
            <p:cNvSpPr txBox="1"/>
            <p:nvPr/>
          </p:nvSpPr>
          <p:spPr>
            <a:xfrm>
              <a:off x="4199620" y="4378377"/>
              <a:ext cx="17068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3</a:t>
              </a:r>
              <a:endParaRPr lang="ko-KR" altLang="en-US" sz="24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C6472E5-94FC-4982-AB28-5F70589F65D5}"/>
                </a:ext>
              </a:extLst>
            </p:cNvPr>
            <p:cNvSpPr txBox="1"/>
            <p:nvPr/>
          </p:nvSpPr>
          <p:spPr>
            <a:xfrm>
              <a:off x="6650233" y="4809868"/>
              <a:ext cx="17159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4</a:t>
              </a:r>
              <a:endParaRPr lang="ko-KR" altLang="en-US" sz="24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776F85A-8B9C-421E-929C-E7EA9B6E7EC7}"/>
                </a:ext>
              </a:extLst>
            </p:cNvPr>
            <p:cNvSpPr txBox="1"/>
            <p:nvPr/>
          </p:nvSpPr>
          <p:spPr>
            <a:xfrm>
              <a:off x="4177261" y="1431044"/>
              <a:ext cx="382634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약 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/>
                </a:rPr>
                <a:t>12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만 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/>
                </a:rPr>
                <a:t>7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천 개</a:t>
              </a:r>
              <a:r>
                <a:rPr lang="ko-KR" altLang="en-US" sz="2000" dirty="0">
                  <a:solidFill>
                    <a:schemeClr val="bg1"/>
                  </a:solidFill>
                  <a:ea typeface="나눔스퀘어"/>
                </a:rPr>
                <a:t>의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ea typeface="나눔스퀘어"/>
                </a:rPr>
                <a:t>댓글 데이터</a:t>
              </a:r>
              <a:endParaRPr lang="ko-KR" altLang="en-US" sz="20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C061F95-7CE0-41BC-AC3D-06AE12BB035F}"/>
                </a:ext>
              </a:extLst>
            </p:cNvPr>
            <p:cNvSpPr txBox="1"/>
            <p:nvPr/>
          </p:nvSpPr>
          <p:spPr>
            <a:xfrm>
              <a:off x="1104722" y="2456230"/>
              <a:ext cx="27877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중복 댓글</a:t>
              </a:r>
              <a:r>
                <a:rPr lang="en-US" altLang="ko-KR" b="1" dirty="0">
                  <a:solidFill>
                    <a:schemeClr val="bg1"/>
                  </a:solidFill>
                  <a:ea typeface="나눔스퀘어"/>
                </a:rPr>
                <a:t>, </a:t>
              </a:r>
              <a:r>
                <a:rPr lang="ko-KR" altLang="en-US" b="1" dirty="0" err="1">
                  <a:solidFill>
                    <a:schemeClr val="bg1"/>
                  </a:solidFill>
                  <a:ea typeface="나눔스퀘어"/>
                </a:rPr>
                <a:t>결측치</a:t>
              </a:r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 제거</a:t>
              </a:r>
              <a:endParaRPr lang="ko-KR" alt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89D8DC7-0D62-413A-8281-84878F54D765}"/>
                </a:ext>
              </a:extLst>
            </p:cNvPr>
            <p:cNvSpPr txBox="1"/>
            <p:nvPr/>
          </p:nvSpPr>
          <p:spPr>
            <a:xfrm>
              <a:off x="8354053" y="3140962"/>
              <a:ext cx="22403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특수문자</a:t>
              </a:r>
              <a:r>
                <a:rPr lang="en-US" altLang="ko-KR" b="1" dirty="0">
                  <a:solidFill>
                    <a:schemeClr val="bg1"/>
                  </a:solidFill>
                  <a:ea typeface="나눔스퀘어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 영어 제거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803A9A5-3C9A-4630-9EC5-588FA2B23AEF}"/>
                </a:ext>
              </a:extLst>
            </p:cNvPr>
            <p:cNvSpPr txBox="1"/>
            <p:nvPr/>
          </p:nvSpPr>
          <p:spPr>
            <a:xfrm>
              <a:off x="8400641" y="4849054"/>
              <a:ext cx="28316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댓글 길이 분석</a:t>
              </a:r>
              <a:endParaRPr lang="ko-KR" altLang="en-US" sz="2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257C233-65A4-47EC-BF74-C8116736B3B1}"/>
                </a:ext>
              </a:extLst>
            </p:cNvPr>
            <p:cNvSpPr txBox="1"/>
            <p:nvPr/>
          </p:nvSpPr>
          <p:spPr>
            <a:xfrm>
              <a:off x="773530" y="4242286"/>
              <a:ext cx="30393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욕설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 panose="020B0600000101010101"/>
                </a:rPr>
                <a:t>/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비속어 뭉치로</a:t>
              </a:r>
              <a:endParaRPr lang="en-US" altLang="ko-KR" sz="2000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단어 </a:t>
              </a:r>
              <a:r>
                <a:rPr lang="ko-KR" altLang="en-US" sz="2000" b="1" dirty="0" err="1">
                  <a:solidFill>
                    <a:schemeClr val="bg1"/>
                  </a:solidFill>
                  <a:ea typeface="나눔스퀘어" panose="020B0600000101010101"/>
                </a:rPr>
                <a:t>필터링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 및 시각화 </a:t>
              </a:r>
              <a:endParaRPr lang="en-US" altLang="ko-KR" sz="2000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983C37-5C58-354F-9C5C-B41DD9EB95BD}"/>
              </a:ext>
            </a:extLst>
          </p:cNvPr>
          <p:cNvSpPr/>
          <p:nvPr/>
        </p:nvSpPr>
        <p:spPr>
          <a:xfrm>
            <a:off x="1078209" y="1979562"/>
            <a:ext cx="2597796" cy="87369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6218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/>
          <p:cNvSpPr/>
          <p:nvPr/>
        </p:nvSpPr>
        <p:spPr>
          <a:xfrm>
            <a:off x="278909" y="213186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33046" y="305710"/>
            <a:ext cx="3240746" cy="51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bg1"/>
                </a:solidFill>
                <a:ea typeface="나눔스퀘어"/>
              </a:rPr>
              <a:t>데이터셋 구축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36047" y="162411"/>
            <a:ext cx="1247134" cy="95689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D8FC81C4-B1A8-4931-950E-901D43236766}"/>
              </a:ext>
            </a:extLst>
          </p:cNvPr>
          <p:cNvGrpSpPr/>
          <p:nvPr/>
        </p:nvGrpSpPr>
        <p:grpSpPr>
          <a:xfrm>
            <a:off x="778461" y="1243176"/>
            <a:ext cx="10458779" cy="4072188"/>
            <a:chOff x="773530" y="1431044"/>
            <a:chExt cx="10458779" cy="4072188"/>
          </a:xfrm>
        </p:grpSpPr>
        <p:grpSp>
          <p:nvGrpSpPr>
            <p:cNvPr id="75" name="Google Shape;738;p39">
              <a:extLst>
                <a:ext uri="{FF2B5EF4-FFF2-40B4-BE49-F238E27FC236}">
                  <a16:creationId xmlns:a16="http://schemas.microsoft.com/office/drawing/2014/main" id="{4D21D8D4-2971-44B9-8E31-B967F4D4EFE8}"/>
                </a:ext>
              </a:extLst>
            </p:cNvPr>
            <p:cNvGrpSpPr/>
            <p:nvPr/>
          </p:nvGrpSpPr>
          <p:grpSpPr>
            <a:xfrm>
              <a:off x="3928947" y="2167430"/>
              <a:ext cx="4154751" cy="3335802"/>
              <a:chOff x="3220317" y="2353771"/>
              <a:chExt cx="2635924" cy="1569158"/>
            </a:xfrm>
          </p:grpSpPr>
          <p:cxnSp>
            <p:nvCxnSpPr>
              <p:cNvPr id="76" name="Google Shape;739;p39">
                <a:extLst>
                  <a:ext uri="{FF2B5EF4-FFF2-40B4-BE49-F238E27FC236}">
                    <a16:creationId xmlns:a16="http://schemas.microsoft.com/office/drawing/2014/main" id="{5A2D3D33-2BE5-467F-B39D-33B02D7117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8595" y="2353771"/>
                <a:ext cx="0" cy="1569158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7" name="Google Shape;741;p39">
                <a:extLst>
                  <a:ext uri="{FF2B5EF4-FFF2-40B4-BE49-F238E27FC236}">
                    <a16:creationId xmlns:a16="http://schemas.microsoft.com/office/drawing/2014/main" id="{D61B92D5-345B-4D83-8103-6EA57057D516}"/>
                  </a:ext>
                </a:extLst>
              </p:cNvPr>
              <p:cNvSpPr/>
              <p:nvPr/>
            </p:nvSpPr>
            <p:spPr>
              <a:xfrm>
                <a:off x="3226921" y="2353771"/>
                <a:ext cx="1092300" cy="424500"/>
              </a:xfrm>
              <a:prstGeom prst="rect">
                <a:avLst/>
              </a:prstGeom>
              <a:solidFill>
                <a:srgbClr val="E613D5">
                  <a:alpha val="35380"/>
                </a:srgbClr>
              </a:solidFill>
              <a:ln w="19050" cap="flat" cmpd="sng">
                <a:solidFill>
                  <a:srgbClr val="E613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744;p39">
                <a:extLst>
                  <a:ext uri="{FF2B5EF4-FFF2-40B4-BE49-F238E27FC236}">
                    <a16:creationId xmlns:a16="http://schemas.microsoft.com/office/drawing/2014/main" id="{55C591F6-0A58-48FC-8469-736925A8636D}"/>
                  </a:ext>
                </a:extLst>
              </p:cNvPr>
              <p:cNvSpPr/>
              <p:nvPr/>
            </p:nvSpPr>
            <p:spPr>
              <a:xfrm rot="10800000" flipH="1">
                <a:off x="3220317" y="3285353"/>
                <a:ext cx="1092300" cy="423288"/>
              </a:xfrm>
              <a:prstGeom prst="rect">
                <a:avLst/>
              </a:prstGeom>
              <a:solidFill>
                <a:srgbClr val="7337D4">
                  <a:alpha val="80770"/>
                </a:srgbClr>
              </a:solidFill>
              <a:ln w="19050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747;p39">
                <a:extLst>
                  <a:ext uri="{FF2B5EF4-FFF2-40B4-BE49-F238E27FC236}">
                    <a16:creationId xmlns:a16="http://schemas.microsoft.com/office/drawing/2014/main" id="{DD724E82-7DDF-4EDD-BA02-B23C2C4672CF}"/>
                  </a:ext>
                </a:extLst>
              </p:cNvPr>
              <p:cNvSpPr/>
              <p:nvPr/>
            </p:nvSpPr>
            <p:spPr>
              <a:xfrm rot="10800000">
                <a:off x="4758134" y="3498429"/>
                <a:ext cx="1098105" cy="424500"/>
              </a:xfrm>
              <a:prstGeom prst="rect">
                <a:avLst/>
              </a:prstGeom>
              <a:solidFill>
                <a:srgbClr val="00FFFF">
                  <a:alpha val="45380"/>
                </a:srgbClr>
              </a:solidFill>
              <a:ln w="1905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0;p39">
                <a:extLst>
                  <a:ext uri="{FF2B5EF4-FFF2-40B4-BE49-F238E27FC236}">
                    <a16:creationId xmlns:a16="http://schemas.microsoft.com/office/drawing/2014/main" id="{D9695637-D368-42D9-8B73-000C8D6E0275}"/>
                  </a:ext>
                </a:extLst>
              </p:cNvPr>
              <p:cNvSpPr/>
              <p:nvPr/>
            </p:nvSpPr>
            <p:spPr>
              <a:xfrm flipH="1">
                <a:off x="4763941" y="2680279"/>
                <a:ext cx="1092300" cy="424500"/>
              </a:xfrm>
              <a:prstGeom prst="rect">
                <a:avLst/>
              </a:prstGeom>
              <a:solidFill>
                <a:srgbClr val="44C4BF"/>
              </a:solidFill>
              <a:ln w="19050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441A48-983E-48B3-9BF9-C4E821F2457B}"/>
                </a:ext>
              </a:extLst>
            </p:cNvPr>
            <p:cNvSpPr txBox="1"/>
            <p:nvPr/>
          </p:nvSpPr>
          <p:spPr>
            <a:xfrm>
              <a:off x="4273499" y="2376924"/>
              <a:ext cx="164484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1</a:t>
              </a:r>
              <a:endParaRPr lang="ko-KR" altLang="en-US" sz="24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74604EF-0DAE-4D00-974B-8C80CD260DD1}"/>
                </a:ext>
              </a:extLst>
            </p:cNvPr>
            <p:cNvSpPr txBox="1"/>
            <p:nvPr/>
          </p:nvSpPr>
          <p:spPr>
            <a:xfrm>
              <a:off x="6636618" y="3081917"/>
              <a:ext cx="17068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2</a:t>
              </a:r>
              <a:endParaRPr lang="ko-KR" altLang="en-US" sz="24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C29DA7D-545D-4BBF-BBDD-5F7E8E93BBE8}"/>
                </a:ext>
              </a:extLst>
            </p:cNvPr>
            <p:cNvSpPr txBox="1"/>
            <p:nvPr/>
          </p:nvSpPr>
          <p:spPr>
            <a:xfrm>
              <a:off x="4199620" y="4378377"/>
              <a:ext cx="17068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3</a:t>
              </a:r>
              <a:endParaRPr lang="ko-KR" altLang="en-US" sz="24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C6472E5-94FC-4982-AB28-5F70589F65D5}"/>
                </a:ext>
              </a:extLst>
            </p:cNvPr>
            <p:cNvSpPr txBox="1"/>
            <p:nvPr/>
          </p:nvSpPr>
          <p:spPr>
            <a:xfrm>
              <a:off x="6650233" y="4809868"/>
              <a:ext cx="17159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4</a:t>
              </a:r>
              <a:endParaRPr lang="ko-KR" altLang="en-US" sz="24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776F85A-8B9C-421E-929C-E7EA9B6E7EC7}"/>
                </a:ext>
              </a:extLst>
            </p:cNvPr>
            <p:cNvSpPr txBox="1"/>
            <p:nvPr/>
          </p:nvSpPr>
          <p:spPr>
            <a:xfrm>
              <a:off x="4177261" y="1431044"/>
              <a:ext cx="382634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약 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/>
                </a:rPr>
                <a:t>12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만 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/>
                </a:rPr>
                <a:t>7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천 개</a:t>
              </a:r>
              <a:r>
                <a:rPr lang="ko-KR" altLang="en-US" sz="2000" dirty="0">
                  <a:solidFill>
                    <a:schemeClr val="bg1"/>
                  </a:solidFill>
                  <a:ea typeface="나눔스퀘어"/>
                </a:rPr>
                <a:t>의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ea typeface="나눔스퀘어"/>
                </a:rPr>
                <a:t>댓글 데이터</a:t>
              </a:r>
              <a:endParaRPr lang="ko-KR" altLang="en-US" sz="20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C061F95-7CE0-41BC-AC3D-06AE12BB035F}"/>
                </a:ext>
              </a:extLst>
            </p:cNvPr>
            <p:cNvSpPr txBox="1"/>
            <p:nvPr/>
          </p:nvSpPr>
          <p:spPr>
            <a:xfrm>
              <a:off x="1104722" y="2456230"/>
              <a:ext cx="27877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중복 댓글</a:t>
              </a:r>
              <a:r>
                <a:rPr lang="en-US" altLang="ko-KR" b="1" dirty="0">
                  <a:solidFill>
                    <a:schemeClr val="bg1"/>
                  </a:solidFill>
                  <a:ea typeface="나눔스퀘어"/>
                </a:rPr>
                <a:t>, </a:t>
              </a:r>
              <a:r>
                <a:rPr lang="ko-KR" altLang="en-US" b="1" dirty="0" err="1">
                  <a:solidFill>
                    <a:schemeClr val="bg1"/>
                  </a:solidFill>
                  <a:ea typeface="나눔스퀘어"/>
                </a:rPr>
                <a:t>결측치</a:t>
              </a:r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 제거</a:t>
              </a:r>
              <a:endParaRPr lang="ko-KR" alt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89D8DC7-0D62-413A-8281-84878F54D765}"/>
                </a:ext>
              </a:extLst>
            </p:cNvPr>
            <p:cNvSpPr txBox="1"/>
            <p:nvPr/>
          </p:nvSpPr>
          <p:spPr>
            <a:xfrm>
              <a:off x="8354053" y="3140962"/>
              <a:ext cx="22403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특수문자</a:t>
              </a:r>
              <a:r>
                <a:rPr lang="en-US" altLang="ko-KR" b="1" dirty="0">
                  <a:solidFill>
                    <a:schemeClr val="bg1"/>
                  </a:solidFill>
                  <a:ea typeface="나눔스퀘어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 영어 제거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803A9A5-3C9A-4630-9EC5-588FA2B23AEF}"/>
                </a:ext>
              </a:extLst>
            </p:cNvPr>
            <p:cNvSpPr txBox="1"/>
            <p:nvPr/>
          </p:nvSpPr>
          <p:spPr>
            <a:xfrm>
              <a:off x="8400641" y="4849054"/>
              <a:ext cx="28316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댓글 길이 분석</a:t>
              </a:r>
              <a:endParaRPr lang="ko-KR" altLang="en-US" sz="2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257C233-65A4-47EC-BF74-C8116736B3B1}"/>
                </a:ext>
              </a:extLst>
            </p:cNvPr>
            <p:cNvSpPr txBox="1"/>
            <p:nvPr/>
          </p:nvSpPr>
          <p:spPr>
            <a:xfrm>
              <a:off x="773530" y="4242286"/>
              <a:ext cx="30393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욕설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 panose="020B0600000101010101"/>
                </a:rPr>
                <a:t>/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비속어 뭉치로</a:t>
              </a:r>
              <a:endParaRPr lang="en-US" altLang="ko-KR" sz="2000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단어 </a:t>
              </a:r>
              <a:r>
                <a:rPr lang="ko-KR" altLang="en-US" sz="2000" b="1" dirty="0" err="1">
                  <a:solidFill>
                    <a:schemeClr val="bg1"/>
                  </a:solidFill>
                  <a:ea typeface="나눔스퀘어" panose="020B0600000101010101"/>
                </a:rPr>
                <a:t>필터링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 및 시각화 </a:t>
              </a:r>
              <a:endParaRPr lang="en-US" altLang="ko-KR" sz="2000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034B88-FD92-4C42-BE7C-D4533BC32018}"/>
              </a:ext>
            </a:extLst>
          </p:cNvPr>
          <p:cNvSpPr/>
          <p:nvPr/>
        </p:nvSpPr>
        <p:spPr>
          <a:xfrm>
            <a:off x="8348420" y="2688034"/>
            <a:ext cx="2250893" cy="87369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6082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64AB25B-B05E-48E6-A711-C386B6394826}"/>
              </a:ext>
            </a:extLst>
          </p:cNvPr>
          <p:cNvSpPr/>
          <p:nvPr/>
        </p:nvSpPr>
        <p:spPr>
          <a:xfrm>
            <a:off x="663522" y="1781280"/>
            <a:ext cx="3257519" cy="3593784"/>
          </a:xfrm>
          <a:prstGeom prst="rect">
            <a:avLst/>
          </a:prstGeom>
          <a:solidFill>
            <a:srgbClr val="C00000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47926" y="1428987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797" y="5327932"/>
            <a:ext cx="1597290" cy="12436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7204BB-3067-4246-80B9-CE9A75CB60CB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8753B6-3E07-4398-BDA9-367D1FBA941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A246C2-0305-405E-96F6-0FDBDDC02215}"/>
              </a:ext>
            </a:extLst>
          </p:cNvPr>
          <p:cNvSpPr txBox="1"/>
          <p:nvPr/>
        </p:nvSpPr>
        <p:spPr>
          <a:xfrm>
            <a:off x="1019467" y="179845"/>
            <a:ext cx="42238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팀원 소개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E0D38F-DA49-4C79-93C3-B22B6A127960}"/>
              </a:ext>
            </a:extLst>
          </p:cNvPr>
          <p:cNvSpPr/>
          <p:nvPr/>
        </p:nvSpPr>
        <p:spPr>
          <a:xfrm>
            <a:off x="4467240" y="1781280"/>
            <a:ext cx="3257519" cy="3593784"/>
          </a:xfrm>
          <a:prstGeom prst="rect">
            <a:avLst/>
          </a:prstGeom>
          <a:solidFill>
            <a:schemeClr val="accent1"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FADED1-8500-4B99-970B-0AE0E9797CE8}"/>
              </a:ext>
            </a:extLst>
          </p:cNvPr>
          <p:cNvSpPr/>
          <p:nvPr/>
        </p:nvSpPr>
        <p:spPr>
          <a:xfrm>
            <a:off x="8299629" y="1781280"/>
            <a:ext cx="3257518" cy="3593784"/>
          </a:xfrm>
          <a:prstGeom prst="rect">
            <a:avLst/>
          </a:prstGeom>
          <a:solidFill>
            <a:srgbClr val="6738BA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66FA1A3-39C0-47C8-8B34-1135B364DD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3300" l="10000" r="90000">
                        <a14:foregroundMark x1="22700" y1="42450" x2="25200" y2="93300"/>
                        <a14:foregroundMark x1="25200" y1="93300" x2="24667" y2="93100"/>
                      </a14:backgroundRemoval>
                    </a14:imgEffect>
                  </a14:imgLayer>
                </a14:imgProps>
              </a:ext>
            </a:extLst>
          </a:blip>
          <a:srcRect t="36983" r="65175"/>
          <a:stretch/>
        </p:blipFill>
        <p:spPr>
          <a:xfrm>
            <a:off x="4016750" y="1706001"/>
            <a:ext cx="3195474" cy="385486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C4F68E-247B-4AD6-A996-9FF6B85173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73" b="99682" l="1702" r="89787">
                        <a14:foregroundMark x1="44255" y1="9873" x2="54468" y2="13057"/>
                        <a14:foregroundMark x1="34894" y1="91401" x2="1702" y2="99682"/>
                        <a14:foregroundMark x1="77872" y1="85350" x2="88085" y2="94268"/>
                        <a14:foregroundMark x1="77021" y1="97452" x2="78723" y2="996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1656" y="2180968"/>
            <a:ext cx="2390487" cy="31940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3F4508-850E-465B-9E74-574168B4D7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97" b="97100" l="895" r="99851">
                        <a14:foregroundMark x1="41834" y1="9397" x2="48993" y2="9803"/>
                        <a14:foregroundMark x1="30500" y1="67923" x2="895" y2="85963"/>
                        <a14:foregroundMark x1="63833" y1="67227" x2="97688" y2="85615"/>
                        <a14:foregroundMark x1="97688" y1="85615" x2="97837" y2="85673"/>
                        <a14:foregroundMark x1="10664" y1="77900" x2="99925" y2="90023"/>
                        <a14:foregroundMark x1="46010" y1="75290" x2="27666" y2="95360"/>
                        <a14:foregroundMark x1="27666" y1="95360" x2="25130" y2="97100"/>
                        <a14:foregroundMark x1="52125" y1="75754" x2="55034" y2="93097"/>
                        <a14:foregroundMark x1="55034" y1="93097" x2="55481" y2="93677"/>
                        <a14:foregroundMark x1="49664" y1="83527" x2="48620" y2="903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7354" y="2088033"/>
            <a:ext cx="2513216" cy="328703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8133B3-DA5C-4D6D-BE3D-13F670D31D49}"/>
              </a:ext>
            </a:extLst>
          </p:cNvPr>
          <p:cNvSpPr/>
          <p:nvPr/>
        </p:nvSpPr>
        <p:spPr>
          <a:xfrm>
            <a:off x="694544" y="5615172"/>
            <a:ext cx="3195474" cy="542923"/>
          </a:xfrm>
          <a:prstGeom prst="rect">
            <a:avLst/>
          </a:prstGeom>
          <a:solidFill>
            <a:srgbClr val="C00000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C8ACF-4E36-4624-99D9-97D45ACEAC5B}"/>
              </a:ext>
            </a:extLst>
          </p:cNvPr>
          <p:cNvSpPr txBox="1"/>
          <p:nvPr/>
        </p:nvSpPr>
        <p:spPr>
          <a:xfrm>
            <a:off x="994481" y="5713159"/>
            <a:ext cx="31954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a typeface="나눔스퀘어" panose="020B0600000101010101"/>
              </a:rPr>
              <a:t>   </a:t>
            </a:r>
            <a:r>
              <a:rPr lang="ko-KR" altLang="en-US" b="1" dirty="0" err="1">
                <a:ea typeface="나눔스퀘어" panose="020B0600000101010101"/>
              </a:rPr>
              <a:t>최호진</a:t>
            </a:r>
            <a:r>
              <a:rPr lang="ko-KR" altLang="en-US" sz="1600" b="1" dirty="0">
                <a:ea typeface="나눔스퀘어" panose="020B0600000101010101"/>
              </a:rPr>
              <a:t> </a:t>
            </a:r>
            <a:r>
              <a:rPr lang="ko-KR" altLang="en-US" sz="1600" dirty="0">
                <a:ea typeface="나눔스퀘어" panose="020B0600000101010101"/>
              </a:rPr>
              <a:t>신문방송학과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F46CB9-45D8-4DD5-9A5E-46D2B4A2CD99}"/>
              </a:ext>
            </a:extLst>
          </p:cNvPr>
          <p:cNvSpPr/>
          <p:nvPr/>
        </p:nvSpPr>
        <p:spPr>
          <a:xfrm>
            <a:off x="4406591" y="5615171"/>
            <a:ext cx="3257519" cy="542923"/>
          </a:xfrm>
          <a:prstGeom prst="rect">
            <a:avLst/>
          </a:prstGeom>
          <a:solidFill>
            <a:schemeClr val="accent1"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E01002-BAF5-46B0-8082-4020A03AC710}"/>
              </a:ext>
            </a:extLst>
          </p:cNvPr>
          <p:cNvSpPr txBox="1"/>
          <p:nvPr/>
        </p:nvSpPr>
        <p:spPr>
          <a:xfrm>
            <a:off x="5016434" y="5705140"/>
            <a:ext cx="31954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a typeface="나눔스퀘어" panose="020B0600000101010101"/>
              </a:rPr>
              <a:t>  </a:t>
            </a:r>
            <a:r>
              <a:rPr lang="ko-KR" altLang="en-US" b="1" dirty="0">
                <a:ea typeface="나눔스퀘어" panose="020B0600000101010101"/>
              </a:rPr>
              <a:t>이재원</a:t>
            </a:r>
            <a:r>
              <a:rPr lang="ko-KR" altLang="en-US" sz="1600" b="1" dirty="0">
                <a:ea typeface="나눔스퀘어" panose="020B0600000101010101"/>
              </a:rPr>
              <a:t> </a:t>
            </a:r>
            <a:r>
              <a:rPr lang="ko-KR" altLang="en-US" sz="1600" dirty="0">
                <a:ea typeface="나눔스퀘어" panose="020B0600000101010101"/>
              </a:rPr>
              <a:t>통계학과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810046-02DA-4990-916A-2BD38FA79EA0}"/>
              </a:ext>
            </a:extLst>
          </p:cNvPr>
          <p:cNvSpPr/>
          <p:nvPr/>
        </p:nvSpPr>
        <p:spPr>
          <a:xfrm>
            <a:off x="8328712" y="5625430"/>
            <a:ext cx="3257518" cy="542923"/>
          </a:xfrm>
          <a:prstGeom prst="rect">
            <a:avLst/>
          </a:prstGeom>
          <a:solidFill>
            <a:srgbClr val="6738BA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4CFB4C-9A3D-45FA-A775-1BECACC0F4C0}"/>
              </a:ext>
            </a:extLst>
          </p:cNvPr>
          <p:cNvSpPr txBox="1"/>
          <p:nvPr/>
        </p:nvSpPr>
        <p:spPr>
          <a:xfrm>
            <a:off x="8793447" y="5713159"/>
            <a:ext cx="31954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a typeface="나눔스퀘어" panose="020B0600000101010101"/>
              </a:rPr>
              <a:t>    </a:t>
            </a:r>
            <a:r>
              <a:rPr lang="ko-KR" altLang="en-US" b="1" dirty="0">
                <a:ea typeface="나눔스퀘어" panose="020B0600000101010101"/>
              </a:rPr>
              <a:t>김한준</a:t>
            </a:r>
            <a:r>
              <a:rPr lang="ko-KR" altLang="en-US" sz="1600" b="1" dirty="0">
                <a:ea typeface="나눔스퀘어" panose="020B0600000101010101"/>
              </a:rPr>
              <a:t> </a:t>
            </a:r>
            <a:r>
              <a:rPr lang="ko-KR" altLang="en-US" sz="1600" dirty="0">
                <a:ea typeface="나눔스퀘어" panose="020B0600000101010101"/>
              </a:rPr>
              <a:t>국제학과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641033-CD2C-41F2-A508-4439654666E8}"/>
              </a:ext>
            </a:extLst>
          </p:cNvPr>
          <p:cNvSpPr/>
          <p:nvPr/>
        </p:nvSpPr>
        <p:spPr>
          <a:xfrm>
            <a:off x="9505508" y="314870"/>
            <a:ext cx="530835" cy="542923"/>
          </a:xfrm>
          <a:prstGeom prst="rect">
            <a:avLst/>
          </a:prstGeom>
          <a:solidFill>
            <a:srgbClr val="C00000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AB66E7-8153-4057-AAAF-FF4C8105BFF8}"/>
              </a:ext>
            </a:extLst>
          </p:cNvPr>
          <p:cNvSpPr/>
          <p:nvPr/>
        </p:nvSpPr>
        <p:spPr>
          <a:xfrm>
            <a:off x="10278650" y="328114"/>
            <a:ext cx="530835" cy="542923"/>
          </a:xfrm>
          <a:prstGeom prst="rect">
            <a:avLst/>
          </a:prstGeom>
          <a:solidFill>
            <a:schemeClr val="accent1"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DD201-5E31-46F1-B021-4DC2318905BF}"/>
              </a:ext>
            </a:extLst>
          </p:cNvPr>
          <p:cNvSpPr/>
          <p:nvPr/>
        </p:nvSpPr>
        <p:spPr>
          <a:xfrm>
            <a:off x="11060589" y="313087"/>
            <a:ext cx="529220" cy="542923"/>
          </a:xfrm>
          <a:prstGeom prst="rect">
            <a:avLst/>
          </a:prstGeom>
          <a:solidFill>
            <a:srgbClr val="6738BA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201999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D177AB-449E-4FBE-A400-A93E128C1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7" t="4676" r="2852" b="4305"/>
          <a:stretch/>
        </p:blipFill>
        <p:spPr>
          <a:xfrm>
            <a:off x="710232" y="3569349"/>
            <a:ext cx="4839808" cy="31297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641EC2-E9A1-4345-A2F7-3367E6132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2" t="4042" r="2839" b="3448"/>
          <a:stretch/>
        </p:blipFill>
        <p:spPr>
          <a:xfrm>
            <a:off x="6734923" y="3589549"/>
            <a:ext cx="4659889" cy="308938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14B8B7C-FCBB-4930-8C63-EB2E5319B5FC}"/>
              </a:ext>
            </a:extLst>
          </p:cNvPr>
          <p:cNvSpPr txBox="1"/>
          <p:nvPr/>
        </p:nvSpPr>
        <p:spPr>
          <a:xfrm>
            <a:off x="2270311" y="3188690"/>
            <a:ext cx="2001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악플</a:t>
            </a:r>
            <a:r>
              <a:rPr lang="en-US" altLang="ko-KR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DATA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5289A15-9CEC-4C9A-B07C-654960AB5427}"/>
              </a:ext>
            </a:extLst>
          </p:cNvPr>
          <p:cNvSpPr txBox="1"/>
          <p:nvPr/>
        </p:nvSpPr>
        <p:spPr>
          <a:xfrm>
            <a:off x="8546947" y="3098996"/>
            <a:ext cx="2001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일반</a:t>
            </a:r>
            <a:r>
              <a:rPr lang="en-US" altLang="ko-KR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DATA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 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9C7F464-647E-4A36-B196-3C0A6A76E713}"/>
              </a:ext>
            </a:extLst>
          </p:cNvPr>
          <p:cNvSpPr/>
          <p:nvPr/>
        </p:nvSpPr>
        <p:spPr>
          <a:xfrm>
            <a:off x="1926844" y="1322564"/>
            <a:ext cx="2597796" cy="120996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0A643AC6-473F-427A-99C6-A3BEB5FB06DD}"/>
              </a:ext>
            </a:extLst>
          </p:cNvPr>
          <p:cNvGrpSpPr/>
          <p:nvPr/>
        </p:nvGrpSpPr>
        <p:grpSpPr>
          <a:xfrm>
            <a:off x="1922098" y="321069"/>
            <a:ext cx="7257928" cy="2169653"/>
            <a:chOff x="-1023476" y="1602090"/>
            <a:chExt cx="12536522" cy="3871031"/>
          </a:xfrm>
        </p:grpSpPr>
        <p:grpSp>
          <p:nvGrpSpPr>
            <p:cNvPr id="100" name="Google Shape;738;p39">
              <a:extLst>
                <a:ext uri="{FF2B5EF4-FFF2-40B4-BE49-F238E27FC236}">
                  <a16:creationId xmlns:a16="http://schemas.microsoft.com/office/drawing/2014/main" id="{959D7311-15C0-433B-ABA0-F9D46B6CA3DD}"/>
                </a:ext>
              </a:extLst>
            </p:cNvPr>
            <p:cNvGrpSpPr/>
            <p:nvPr/>
          </p:nvGrpSpPr>
          <p:grpSpPr>
            <a:xfrm>
              <a:off x="3941959" y="1602090"/>
              <a:ext cx="4289824" cy="3871031"/>
              <a:chOff x="3228564" y="2087834"/>
              <a:chExt cx="2721617" cy="1820929"/>
            </a:xfrm>
          </p:grpSpPr>
          <p:cxnSp>
            <p:nvCxnSpPr>
              <p:cNvPr id="113" name="Google Shape;739;p39">
                <a:extLst>
                  <a:ext uri="{FF2B5EF4-FFF2-40B4-BE49-F238E27FC236}">
                    <a16:creationId xmlns:a16="http://schemas.microsoft.com/office/drawing/2014/main" id="{CEB8D3AA-61E5-4174-9EE1-426693C9CE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9274" y="2087834"/>
                <a:ext cx="0" cy="1820929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" name="Google Shape;741;p39">
                <a:extLst>
                  <a:ext uri="{FF2B5EF4-FFF2-40B4-BE49-F238E27FC236}">
                    <a16:creationId xmlns:a16="http://schemas.microsoft.com/office/drawing/2014/main" id="{1EA23C99-1D0D-43EB-BAF6-DC439AC1CFC2}"/>
                  </a:ext>
                </a:extLst>
              </p:cNvPr>
              <p:cNvSpPr/>
              <p:nvPr/>
            </p:nvSpPr>
            <p:spPr>
              <a:xfrm>
                <a:off x="3228564" y="2111818"/>
                <a:ext cx="1092300" cy="424500"/>
              </a:xfrm>
              <a:prstGeom prst="rect">
                <a:avLst/>
              </a:prstGeom>
              <a:solidFill>
                <a:srgbClr val="E613D5">
                  <a:alpha val="35380"/>
                </a:srgbClr>
              </a:solidFill>
              <a:ln w="19050" cap="flat" cmpd="sng">
                <a:solidFill>
                  <a:srgbClr val="E613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  <p:sp>
            <p:nvSpPr>
              <p:cNvPr id="122" name="Google Shape;744;p39">
                <a:extLst>
                  <a:ext uri="{FF2B5EF4-FFF2-40B4-BE49-F238E27FC236}">
                    <a16:creationId xmlns:a16="http://schemas.microsoft.com/office/drawing/2014/main" id="{D244FAC9-C262-47A4-A8F7-F753C6241F39}"/>
                  </a:ext>
                </a:extLst>
              </p:cNvPr>
              <p:cNvSpPr/>
              <p:nvPr/>
            </p:nvSpPr>
            <p:spPr>
              <a:xfrm rot="10800000" flipH="1">
                <a:off x="3249159" y="3211428"/>
                <a:ext cx="1092301" cy="424500"/>
              </a:xfrm>
              <a:prstGeom prst="rect">
                <a:avLst/>
              </a:prstGeom>
              <a:solidFill>
                <a:srgbClr val="7337D4">
                  <a:alpha val="80770"/>
                </a:srgbClr>
              </a:solidFill>
              <a:ln w="19050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  <p:sp>
            <p:nvSpPr>
              <p:cNvPr id="120" name="Google Shape;747;p39">
                <a:extLst>
                  <a:ext uri="{FF2B5EF4-FFF2-40B4-BE49-F238E27FC236}">
                    <a16:creationId xmlns:a16="http://schemas.microsoft.com/office/drawing/2014/main" id="{E2D6FDA9-244D-4DAC-8333-6F4194F98A7C}"/>
                  </a:ext>
                </a:extLst>
              </p:cNvPr>
              <p:cNvSpPr/>
              <p:nvPr/>
            </p:nvSpPr>
            <p:spPr>
              <a:xfrm rot="10800000">
                <a:off x="4815817" y="3471538"/>
                <a:ext cx="1128570" cy="424500"/>
              </a:xfrm>
              <a:prstGeom prst="rect">
                <a:avLst/>
              </a:prstGeom>
              <a:solidFill>
                <a:srgbClr val="00FFFF">
                  <a:alpha val="45380"/>
                </a:srgbClr>
              </a:solidFill>
              <a:ln w="1905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18" name="Google Shape;750;p39">
                <a:extLst>
                  <a:ext uri="{FF2B5EF4-FFF2-40B4-BE49-F238E27FC236}">
                    <a16:creationId xmlns:a16="http://schemas.microsoft.com/office/drawing/2014/main" id="{95F1C1FB-713F-46F8-85B1-0FEAF49CB6FC}"/>
                  </a:ext>
                </a:extLst>
              </p:cNvPr>
              <p:cNvSpPr/>
              <p:nvPr/>
            </p:nvSpPr>
            <p:spPr>
              <a:xfrm flipH="1">
                <a:off x="4857881" y="2324068"/>
                <a:ext cx="1092300" cy="424500"/>
              </a:xfrm>
              <a:prstGeom prst="rect">
                <a:avLst/>
              </a:prstGeom>
              <a:solidFill>
                <a:srgbClr val="44C4BF"/>
              </a:solidFill>
              <a:ln w="19050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69A88A4-AD29-4E79-BBF6-301E3C70EE24}"/>
                </a:ext>
              </a:extLst>
            </p:cNvPr>
            <p:cNvSpPr txBox="1"/>
            <p:nvPr/>
          </p:nvSpPr>
          <p:spPr>
            <a:xfrm>
              <a:off x="4276095" y="1862566"/>
              <a:ext cx="164484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1</a:t>
              </a:r>
              <a:endParaRPr lang="ko-KR" altLang="en-US" sz="12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80AF5F0-EC90-4AA2-A1A3-46C735607577}"/>
                </a:ext>
              </a:extLst>
            </p:cNvPr>
            <p:cNvSpPr txBox="1"/>
            <p:nvPr/>
          </p:nvSpPr>
          <p:spPr>
            <a:xfrm>
              <a:off x="6784690" y="2324670"/>
              <a:ext cx="170687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2</a:t>
              </a:r>
              <a:endParaRPr lang="ko-KR" altLang="en-US" sz="12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85175FE-AD3D-4EB7-9F1B-6E6982B464F2}"/>
                </a:ext>
              </a:extLst>
            </p:cNvPr>
            <p:cNvSpPr txBox="1"/>
            <p:nvPr/>
          </p:nvSpPr>
          <p:spPr>
            <a:xfrm>
              <a:off x="4245078" y="4221218"/>
              <a:ext cx="170687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3</a:t>
              </a:r>
              <a:endParaRPr lang="ko-KR" altLang="en-US" sz="1200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BED4A07-C53C-4388-9EAB-A4A73177A84E}"/>
                </a:ext>
              </a:extLst>
            </p:cNvPr>
            <p:cNvSpPr txBox="1"/>
            <p:nvPr/>
          </p:nvSpPr>
          <p:spPr>
            <a:xfrm>
              <a:off x="6741151" y="4752716"/>
              <a:ext cx="1763548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4</a:t>
              </a:r>
              <a:endParaRPr lang="ko-KR" altLang="en-US" sz="12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91D2EF2-A87B-439F-8271-E834BCD96209}"/>
                </a:ext>
              </a:extLst>
            </p:cNvPr>
            <p:cNvSpPr txBox="1"/>
            <p:nvPr/>
          </p:nvSpPr>
          <p:spPr>
            <a:xfrm>
              <a:off x="969076" y="1870436"/>
              <a:ext cx="3407084" cy="466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중복 댓글</a:t>
              </a:r>
              <a:r>
                <a:rPr lang="en-US" altLang="ko-KR" sz="1050" b="1" dirty="0">
                  <a:solidFill>
                    <a:schemeClr val="bg1"/>
                  </a:solidFill>
                  <a:ea typeface="나눔스퀘어"/>
                </a:rPr>
                <a:t>, </a:t>
              </a: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결측치 제거</a:t>
              </a:r>
              <a:endParaRPr lang="ko-KR" altLang="en-US" sz="105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D2700E3-C73E-49FF-A9A4-3BDFD1B349FC}"/>
                </a:ext>
              </a:extLst>
            </p:cNvPr>
            <p:cNvSpPr txBox="1"/>
            <p:nvPr/>
          </p:nvSpPr>
          <p:spPr>
            <a:xfrm>
              <a:off x="8499783" y="2370837"/>
              <a:ext cx="3013263" cy="45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특수문자</a:t>
              </a:r>
              <a:r>
                <a:rPr lang="en-US" altLang="ko-KR" sz="1050" b="1" dirty="0">
                  <a:solidFill>
                    <a:schemeClr val="bg1"/>
                  </a:solidFill>
                  <a:ea typeface="나눔스퀘어"/>
                </a:rPr>
                <a:t>,</a:t>
              </a: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 영어 댓글제거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A8C6F88-15C6-4A17-A381-56908614FA20}"/>
                </a:ext>
              </a:extLst>
            </p:cNvPr>
            <p:cNvSpPr txBox="1"/>
            <p:nvPr/>
          </p:nvSpPr>
          <p:spPr>
            <a:xfrm>
              <a:off x="8481167" y="4768584"/>
              <a:ext cx="2831669" cy="466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ea typeface="나눔스퀘어"/>
                </a:rPr>
                <a:t>댓글 길이 분석</a:t>
              </a:r>
              <a:endParaRPr lang="ko-KR" altLang="en-US" sz="11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1ACF00E-8E88-45F6-BCC6-FCEF65D56AB7}"/>
                </a:ext>
              </a:extLst>
            </p:cNvPr>
            <p:cNvSpPr txBox="1"/>
            <p:nvPr/>
          </p:nvSpPr>
          <p:spPr>
            <a:xfrm>
              <a:off x="-611323" y="4554209"/>
              <a:ext cx="3732226" cy="768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ko-KR" sz="1100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r>
                <a:rPr lang="en-US" altLang="ko-KR" sz="1100" b="1" dirty="0">
                  <a:solidFill>
                    <a:schemeClr val="bg1"/>
                  </a:solidFill>
                  <a:ea typeface="나눔스퀘어" panose="020B0600000101010101"/>
                </a:rPr>
                <a:t>-&gt;</a:t>
              </a:r>
              <a:r>
                <a:rPr lang="ko-KR" altLang="en-US" sz="1100" b="1" dirty="0">
                  <a:solidFill>
                    <a:schemeClr val="bg1"/>
                  </a:solidFill>
                  <a:ea typeface="나눔스퀘어" panose="020B0600000101010101"/>
                </a:rPr>
                <a:t> 악성 댓글 약 8천 개 라벨링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233643-EB90-4675-AE0F-F8CE7D91CB88}"/>
                </a:ext>
              </a:extLst>
            </p:cNvPr>
            <p:cNvSpPr txBox="1"/>
            <p:nvPr/>
          </p:nvSpPr>
          <p:spPr>
            <a:xfrm>
              <a:off x="-1023476" y="3693181"/>
              <a:ext cx="4487140" cy="115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욕설</a:t>
              </a:r>
              <a:r>
                <a:rPr lang="en-US" altLang="ko-KR" b="1" dirty="0">
                  <a:solidFill>
                    <a:schemeClr val="bg1"/>
                  </a:solidFill>
                  <a:ea typeface="나눔스퀘어" panose="020B0600000101010101"/>
                </a:rPr>
                <a:t>/</a:t>
              </a:r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비속어 뭉치로</a:t>
              </a:r>
              <a:endParaRPr lang="en-US" altLang="ko-KR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단어 </a:t>
              </a:r>
              <a:r>
                <a:rPr lang="ko-KR" altLang="en-US" b="1" dirty="0" err="1">
                  <a:solidFill>
                    <a:schemeClr val="bg1"/>
                  </a:solidFill>
                  <a:ea typeface="나눔스퀘어" panose="020B0600000101010101"/>
                </a:rPr>
                <a:t>필터링</a:t>
              </a:r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 및 시각화 </a:t>
              </a:r>
              <a:endParaRPr lang="en-US" altLang="ko-KR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4753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D177AB-449E-4FBE-A400-A93E128C1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7" t="4676" r="2852" b="4305"/>
          <a:stretch/>
        </p:blipFill>
        <p:spPr>
          <a:xfrm>
            <a:off x="538781" y="3369318"/>
            <a:ext cx="4839808" cy="312978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14B8B7C-FCBB-4930-8C63-EB2E5319B5FC}"/>
              </a:ext>
            </a:extLst>
          </p:cNvPr>
          <p:cNvSpPr txBox="1"/>
          <p:nvPr/>
        </p:nvSpPr>
        <p:spPr>
          <a:xfrm>
            <a:off x="2098860" y="2988659"/>
            <a:ext cx="2001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악플</a:t>
            </a:r>
            <a:r>
              <a:rPr lang="en-US" altLang="ko-KR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DATA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 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9C7F464-647E-4A36-B196-3C0A6A76E713}"/>
              </a:ext>
            </a:extLst>
          </p:cNvPr>
          <p:cNvSpPr/>
          <p:nvPr/>
        </p:nvSpPr>
        <p:spPr>
          <a:xfrm>
            <a:off x="1882859" y="1382368"/>
            <a:ext cx="2597796" cy="120996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0A643AC6-473F-427A-99C6-A3BEB5FB06DD}"/>
              </a:ext>
            </a:extLst>
          </p:cNvPr>
          <p:cNvGrpSpPr/>
          <p:nvPr/>
        </p:nvGrpSpPr>
        <p:grpSpPr>
          <a:xfrm>
            <a:off x="1864945" y="321069"/>
            <a:ext cx="7315081" cy="2169653"/>
            <a:chOff x="-1122192" y="1602090"/>
            <a:chExt cx="12635238" cy="3871031"/>
          </a:xfrm>
        </p:grpSpPr>
        <p:grpSp>
          <p:nvGrpSpPr>
            <p:cNvPr id="100" name="Google Shape;738;p39">
              <a:extLst>
                <a:ext uri="{FF2B5EF4-FFF2-40B4-BE49-F238E27FC236}">
                  <a16:creationId xmlns:a16="http://schemas.microsoft.com/office/drawing/2014/main" id="{959D7311-15C0-433B-ABA0-F9D46B6CA3DD}"/>
                </a:ext>
              </a:extLst>
            </p:cNvPr>
            <p:cNvGrpSpPr/>
            <p:nvPr/>
          </p:nvGrpSpPr>
          <p:grpSpPr>
            <a:xfrm>
              <a:off x="3941959" y="1602090"/>
              <a:ext cx="4289824" cy="3871031"/>
              <a:chOff x="3228564" y="2087834"/>
              <a:chExt cx="2721617" cy="1820929"/>
            </a:xfrm>
          </p:grpSpPr>
          <p:cxnSp>
            <p:nvCxnSpPr>
              <p:cNvPr id="113" name="Google Shape;739;p39">
                <a:extLst>
                  <a:ext uri="{FF2B5EF4-FFF2-40B4-BE49-F238E27FC236}">
                    <a16:creationId xmlns:a16="http://schemas.microsoft.com/office/drawing/2014/main" id="{CEB8D3AA-61E5-4174-9EE1-426693C9CE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9274" y="2087834"/>
                <a:ext cx="0" cy="1820929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" name="Google Shape;741;p39">
                <a:extLst>
                  <a:ext uri="{FF2B5EF4-FFF2-40B4-BE49-F238E27FC236}">
                    <a16:creationId xmlns:a16="http://schemas.microsoft.com/office/drawing/2014/main" id="{1EA23C99-1D0D-43EB-BAF6-DC439AC1CFC2}"/>
                  </a:ext>
                </a:extLst>
              </p:cNvPr>
              <p:cNvSpPr/>
              <p:nvPr/>
            </p:nvSpPr>
            <p:spPr>
              <a:xfrm>
                <a:off x="3228564" y="2111818"/>
                <a:ext cx="1092300" cy="424500"/>
              </a:xfrm>
              <a:prstGeom prst="rect">
                <a:avLst/>
              </a:prstGeom>
              <a:solidFill>
                <a:srgbClr val="E613D5">
                  <a:alpha val="35380"/>
                </a:srgbClr>
              </a:solidFill>
              <a:ln w="19050" cap="flat" cmpd="sng">
                <a:solidFill>
                  <a:srgbClr val="E613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  <p:sp>
            <p:nvSpPr>
              <p:cNvPr id="122" name="Google Shape;744;p39">
                <a:extLst>
                  <a:ext uri="{FF2B5EF4-FFF2-40B4-BE49-F238E27FC236}">
                    <a16:creationId xmlns:a16="http://schemas.microsoft.com/office/drawing/2014/main" id="{D244FAC9-C262-47A4-A8F7-F753C6241F39}"/>
                  </a:ext>
                </a:extLst>
              </p:cNvPr>
              <p:cNvSpPr/>
              <p:nvPr/>
            </p:nvSpPr>
            <p:spPr>
              <a:xfrm rot="10800000" flipH="1">
                <a:off x="3249159" y="3211428"/>
                <a:ext cx="1092301" cy="424500"/>
              </a:xfrm>
              <a:prstGeom prst="rect">
                <a:avLst/>
              </a:prstGeom>
              <a:solidFill>
                <a:srgbClr val="7337D4">
                  <a:alpha val="80770"/>
                </a:srgbClr>
              </a:solidFill>
              <a:ln w="19050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  <p:sp>
            <p:nvSpPr>
              <p:cNvPr id="120" name="Google Shape;747;p39">
                <a:extLst>
                  <a:ext uri="{FF2B5EF4-FFF2-40B4-BE49-F238E27FC236}">
                    <a16:creationId xmlns:a16="http://schemas.microsoft.com/office/drawing/2014/main" id="{E2D6FDA9-244D-4DAC-8333-6F4194F98A7C}"/>
                  </a:ext>
                </a:extLst>
              </p:cNvPr>
              <p:cNvSpPr/>
              <p:nvPr/>
            </p:nvSpPr>
            <p:spPr>
              <a:xfrm rot="10800000">
                <a:off x="4815817" y="3471538"/>
                <a:ext cx="1128568" cy="424500"/>
              </a:xfrm>
              <a:prstGeom prst="rect">
                <a:avLst/>
              </a:prstGeom>
              <a:solidFill>
                <a:srgbClr val="00FFFF">
                  <a:alpha val="45380"/>
                </a:srgbClr>
              </a:solidFill>
              <a:ln w="1905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18" name="Google Shape;750;p39">
                <a:extLst>
                  <a:ext uri="{FF2B5EF4-FFF2-40B4-BE49-F238E27FC236}">
                    <a16:creationId xmlns:a16="http://schemas.microsoft.com/office/drawing/2014/main" id="{95F1C1FB-713F-46F8-85B1-0FEAF49CB6FC}"/>
                  </a:ext>
                </a:extLst>
              </p:cNvPr>
              <p:cNvSpPr/>
              <p:nvPr/>
            </p:nvSpPr>
            <p:spPr>
              <a:xfrm flipH="1">
                <a:off x="4857881" y="2324068"/>
                <a:ext cx="1092300" cy="424500"/>
              </a:xfrm>
              <a:prstGeom prst="rect">
                <a:avLst/>
              </a:prstGeom>
              <a:solidFill>
                <a:srgbClr val="44C4BF"/>
              </a:solidFill>
              <a:ln w="19050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69A88A4-AD29-4E79-BBF6-301E3C70EE24}"/>
                </a:ext>
              </a:extLst>
            </p:cNvPr>
            <p:cNvSpPr txBox="1"/>
            <p:nvPr/>
          </p:nvSpPr>
          <p:spPr>
            <a:xfrm>
              <a:off x="4276095" y="1862566"/>
              <a:ext cx="164484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1</a:t>
              </a:r>
              <a:endParaRPr lang="ko-KR" altLang="en-US" sz="12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80AF5F0-EC90-4AA2-A1A3-46C735607577}"/>
                </a:ext>
              </a:extLst>
            </p:cNvPr>
            <p:cNvSpPr txBox="1"/>
            <p:nvPr/>
          </p:nvSpPr>
          <p:spPr>
            <a:xfrm>
              <a:off x="6784690" y="2324670"/>
              <a:ext cx="170687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2</a:t>
              </a:r>
              <a:endParaRPr lang="ko-KR" altLang="en-US" sz="12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85175FE-AD3D-4EB7-9F1B-6E6982B464F2}"/>
                </a:ext>
              </a:extLst>
            </p:cNvPr>
            <p:cNvSpPr txBox="1"/>
            <p:nvPr/>
          </p:nvSpPr>
          <p:spPr>
            <a:xfrm>
              <a:off x="4245078" y="4221218"/>
              <a:ext cx="170687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3</a:t>
              </a:r>
              <a:endParaRPr lang="ko-KR" altLang="en-US" sz="1200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BED4A07-C53C-4388-9EAB-A4A73177A84E}"/>
                </a:ext>
              </a:extLst>
            </p:cNvPr>
            <p:cNvSpPr txBox="1"/>
            <p:nvPr/>
          </p:nvSpPr>
          <p:spPr>
            <a:xfrm>
              <a:off x="6741151" y="4752716"/>
              <a:ext cx="1763544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4</a:t>
              </a:r>
              <a:endParaRPr lang="ko-KR" altLang="en-US" sz="12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91D2EF2-A87B-439F-8271-E834BCD96209}"/>
                </a:ext>
              </a:extLst>
            </p:cNvPr>
            <p:cNvSpPr txBox="1"/>
            <p:nvPr/>
          </p:nvSpPr>
          <p:spPr>
            <a:xfrm>
              <a:off x="969076" y="1870436"/>
              <a:ext cx="3407084" cy="466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중복 댓글</a:t>
              </a:r>
              <a:r>
                <a:rPr lang="en-US" altLang="ko-KR" sz="1050" b="1" dirty="0">
                  <a:solidFill>
                    <a:schemeClr val="bg1"/>
                  </a:solidFill>
                  <a:ea typeface="나눔스퀘어"/>
                </a:rPr>
                <a:t>, </a:t>
              </a: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결측치 제거</a:t>
              </a:r>
              <a:endParaRPr lang="ko-KR" altLang="en-US" sz="105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D2700E3-C73E-49FF-A9A4-3BDFD1B349FC}"/>
                </a:ext>
              </a:extLst>
            </p:cNvPr>
            <p:cNvSpPr txBox="1"/>
            <p:nvPr/>
          </p:nvSpPr>
          <p:spPr>
            <a:xfrm>
              <a:off x="8499783" y="2370837"/>
              <a:ext cx="3013263" cy="45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특수문자</a:t>
              </a:r>
              <a:r>
                <a:rPr lang="en-US" altLang="ko-KR" sz="1050" b="1" dirty="0">
                  <a:solidFill>
                    <a:schemeClr val="bg1"/>
                  </a:solidFill>
                  <a:ea typeface="나눔스퀘어"/>
                </a:rPr>
                <a:t>,</a:t>
              </a: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 영어 댓글제거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A8C6F88-15C6-4A17-A381-56908614FA20}"/>
                </a:ext>
              </a:extLst>
            </p:cNvPr>
            <p:cNvSpPr txBox="1"/>
            <p:nvPr/>
          </p:nvSpPr>
          <p:spPr>
            <a:xfrm>
              <a:off x="8481168" y="4768584"/>
              <a:ext cx="2831668" cy="466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ea typeface="나눔스퀘어"/>
                </a:rPr>
                <a:t>댓글 길이 분석</a:t>
              </a:r>
              <a:endParaRPr lang="ko-KR" altLang="en-US" sz="11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1ACF00E-8E88-45F6-BCC6-FCEF65D56AB7}"/>
                </a:ext>
              </a:extLst>
            </p:cNvPr>
            <p:cNvSpPr txBox="1"/>
            <p:nvPr/>
          </p:nvSpPr>
          <p:spPr>
            <a:xfrm>
              <a:off x="-685361" y="4605193"/>
              <a:ext cx="3732227" cy="768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ko-KR" sz="1100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r>
                <a:rPr lang="en-US" altLang="ko-KR" sz="1100" b="1" dirty="0">
                  <a:solidFill>
                    <a:schemeClr val="bg1"/>
                  </a:solidFill>
                  <a:ea typeface="나눔스퀘어" panose="020B0600000101010101"/>
                </a:rPr>
                <a:t>-&gt;</a:t>
              </a:r>
              <a:r>
                <a:rPr lang="ko-KR" altLang="en-US" sz="1100" b="1" dirty="0">
                  <a:solidFill>
                    <a:schemeClr val="bg1"/>
                  </a:solidFill>
                  <a:ea typeface="나눔스퀘어" panose="020B0600000101010101"/>
                </a:rPr>
                <a:t> 악성 댓글 약 8천 개 라벨링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233643-EB90-4675-AE0F-F8CE7D91CB88}"/>
                </a:ext>
              </a:extLst>
            </p:cNvPr>
            <p:cNvSpPr txBox="1"/>
            <p:nvPr/>
          </p:nvSpPr>
          <p:spPr>
            <a:xfrm>
              <a:off x="-1122192" y="3744165"/>
              <a:ext cx="4487139" cy="115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욕설</a:t>
              </a:r>
              <a:r>
                <a:rPr lang="en-US" altLang="ko-KR" b="1" dirty="0">
                  <a:solidFill>
                    <a:schemeClr val="bg1"/>
                  </a:solidFill>
                  <a:ea typeface="나눔스퀘어" panose="020B0600000101010101"/>
                </a:rPr>
                <a:t>/</a:t>
              </a:r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비속어 뭉치로</a:t>
              </a:r>
              <a:endParaRPr lang="en-US" altLang="ko-KR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단어 </a:t>
              </a:r>
              <a:r>
                <a:rPr lang="ko-KR" altLang="en-US" b="1" dirty="0" err="1">
                  <a:solidFill>
                    <a:schemeClr val="bg1"/>
                  </a:solidFill>
                  <a:ea typeface="나눔스퀘어" panose="020B0600000101010101"/>
                </a:rPr>
                <a:t>필터링</a:t>
              </a:r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 및 시각화 </a:t>
              </a:r>
              <a:endParaRPr lang="en-US" altLang="ko-KR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020FEE4-6667-A24C-AF48-E125BAACB0BE}"/>
              </a:ext>
            </a:extLst>
          </p:cNvPr>
          <p:cNvSpPr txBox="1"/>
          <p:nvPr/>
        </p:nvSpPr>
        <p:spPr>
          <a:xfrm>
            <a:off x="6627615" y="3045321"/>
            <a:ext cx="9715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/>
              </a:rPr>
              <a:t>지랄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53488F-2F56-A444-A145-BAB1045EB2C3}"/>
              </a:ext>
            </a:extLst>
          </p:cNvPr>
          <p:cNvSpPr txBox="1"/>
          <p:nvPr/>
        </p:nvSpPr>
        <p:spPr>
          <a:xfrm>
            <a:off x="9820334" y="3071958"/>
            <a:ext cx="9715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/>
              </a:rPr>
              <a:t>씨발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3FF572-2089-334D-8647-04CB259889AE}"/>
              </a:ext>
            </a:extLst>
          </p:cNvPr>
          <p:cNvSpPr txBox="1"/>
          <p:nvPr/>
        </p:nvSpPr>
        <p:spPr>
          <a:xfrm>
            <a:off x="9279319" y="3976283"/>
            <a:ext cx="21547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씨바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시바, 시발, </a:t>
            </a:r>
            <a:endParaRPr lang="en-US" altLang="ko-KR" sz="2000" b="1" dirty="0">
              <a:solidFill>
                <a:schemeClr val="bg1"/>
              </a:solidFill>
              <a:ea typeface="나눔스퀘어" panose="020B0600000101010101"/>
            </a:endParaRPr>
          </a:p>
          <a:p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ㅅㅂ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씨발,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쓰바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endParaRPr lang="en-US" altLang="ko-KR" sz="2000" b="1" dirty="0">
              <a:solidFill>
                <a:schemeClr val="bg1"/>
              </a:solidFill>
              <a:ea typeface="나눔스퀘어" panose="020B0600000101010101"/>
            </a:endParaRPr>
          </a:p>
          <a:p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스바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ㅆㅂ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스발</a:t>
            </a:r>
            <a:r>
              <a:rPr lang="en-US" altLang="ko-KR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</a:p>
          <a:p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시</a:t>
            </a:r>
            <a:r>
              <a:rPr lang="en-US" altLang="ko-KR" sz="2000" b="1" dirty="0">
                <a:solidFill>
                  <a:schemeClr val="bg1"/>
                </a:solidFill>
                <a:ea typeface="나눔스퀘어" panose="020B0600000101010101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발</a:t>
            </a:r>
            <a:r>
              <a:rPr lang="en-US" altLang="ko-KR" sz="2000" b="1" dirty="0">
                <a:solidFill>
                  <a:schemeClr val="bg1"/>
                </a:solidFill>
                <a:ea typeface="나눔스퀘어" panose="020B0600000101010101"/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 씨</a:t>
            </a:r>
            <a:r>
              <a:rPr lang="en-US" altLang="ko-KR" sz="2000" b="1" dirty="0">
                <a:solidFill>
                  <a:schemeClr val="bg1"/>
                </a:solidFill>
                <a:ea typeface="나눔스퀘어" panose="020B0600000101010101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발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01512C-5BBC-674B-8D3A-B06145A3B8B3}"/>
              </a:ext>
            </a:extLst>
          </p:cNvPr>
          <p:cNvSpPr/>
          <p:nvPr/>
        </p:nvSpPr>
        <p:spPr>
          <a:xfrm>
            <a:off x="5739026" y="3708235"/>
            <a:ext cx="2791094" cy="1859546"/>
          </a:xfrm>
          <a:prstGeom prst="rect">
            <a:avLst/>
          </a:prstGeom>
          <a:solidFill>
            <a:srgbClr val="FFFFFF">
              <a:alpha val="32000"/>
            </a:srgb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96BED0-CA0A-7D4D-8C40-64E603016680}"/>
              </a:ext>
            </a:extLst>
          </p:cNvPr>
          <p:cNvSpPr txBox="1"/>
          <p:nvPr/>
        </p:nvSpPr>
        <p:spPr>
          <a:xfrm>
            <a:off x="5845497" y="3987623"/>
            <a:ext cx="26846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Z랄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zㅣ랄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쥐랄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endParaRPr lang="en-US" altLang="ko-KR" sz="2000" b="1" dirty="0">
              <a:solidFill>
                <a:schemeClr val="bg1"/>
              </a:solidFill>
              <a:ea typeface="나눔스퀘어" panose="020B0600000101010101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지롤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ㅈ랄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ㅈㄹ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endParaRPr lang="en-US" altLang="ko-KR" sz="2000" b="1" dirty="0">
              <a:solidFill>
                <a:schemeClr val="bg1"/>
              </a:solidFill>
              <a:ea typeface="나눔스퀘어" panose="020B0600000101010101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 ㅈ1랄,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질알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즤랄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</a:t>
            </a:r>
            <a:endParaRPr lang="en-US" altLang="ko-KR" sz="2000" b="1" dirty="0">
              <a:solidFill>
                <a:schemeClr val="bg1"/>
              </a:solidFill>
              <a:ea typeface="나눔스퀘어" panose="020B0600000101010101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Jirall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지읏리을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g랄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2B03E66-DD26-3845-B072-C8F0B1ED5F6B}"/>
              </a:ext>
            </a:extLst>
          </p:cNvPr>
          <p:cNvSpPr/>
          <p:nvPr/>
        </p:nvSpPr>
        <p:spPr>
          <a:xfrm>
            <a:off x="8895561" y="3708235"/>
            <a:ext cx="2791094" cy="1859546"/>
          </a:xfrm>
          <a:prstGeom prst="rect">
            <a:avLst/>
          </a:prstGeom>
          <a:solidFill>
            <a:srgbClr val="FFFFFF">
              <a:alpha val="32000"/>
            </a:srgb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4E208E-E8C5-AF4A-93A8-390F4916952D}"/>
              </a:ext>
            </a:extLst>
          </p:cNvPr>
          <p:cNvSpPr txBox="1"/>
          <p:nvPr/>
        </p:nvSpPr>
        <p:spPr>
          <a:xfrm>
            <a:off x="5724738" y="5891807"/>
            <a:ext cx="3776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a typeface="나눔스퀘어"/>
              </a:rPr>
              <a:t>-&gt;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 음절 단위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/>
              </a:rPr>
              <a:t>토큰화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 필요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0144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ED11C0-D7B3-47DD-A046-D7C9C3E89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510" y="3255792"/>
            <a:ext cx="5508980" cy="358058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C0828FA8-6F58-ED4B-A9E6-67A866A689DA}"/>
              </a:ext>
            </a:extLst>
          </p:cNvPr>
          <p:cNvGrpSpPr/>
          <p:nvPr/>
        </p:nvGrpSpPr>
        <p:grpSpPr>
          <a:xfrm>
            <a:off x="3075672" y="606824"/>
            <a:ext cx="6264222" cy="2281449"/>
            <a:chOff x="969076" y="1602090"/>
            <a:chExt cx="10820109" cy="4070495"/>
          </a:xfrm>
        </p:grpSpPr>
        <p:grpSp>
          <p:nvGrpSpPr>
            <p:cNvPr id="37" name="Google Shape;738;p39">
              <a:extLst>
                <a:ext uri="{FF2B5EF4-FFF2-40B4-BE49-F238E27FC236}">
                  <a16:creationId xmlns:a16="http://schemas.microsoft.com/office/drawing/2014/main" id="{20019F5E-8F80-4341-AB7E-AAA1758520B3}"/>
                </a:ext>
              </a:extLst>
            </p:cNvPr>
            <p:cNvGrpSpPr/>
            <p:nvPr/>
          </p:nvGrpSpPr>
          <p:grpSpPr>
            <a:xfrm>
              <a:off x="3941960" y="1602090"/>
              <a:ext cx="4223523" cy="3871031"/>
              <a:chOff x="3228564" y="2087834"/>
              <a:chExt cx="2679553" cy="1820929"/>
            </a:xfrm>
          </p:grpSpPr>
          <p:cxnSp>
            <p:nvCxnSpPr>
              <p:cNvPr id="46" name="Google Shape;739;p39">
                <a:extLst>
                  <a:ext uri="{FF2B5EF4-FFF2-40B4-BE49-F238E27FC236}">
                    <a16:creationId xmlns:a16="http://schemas.microsoft.com/office/drawing/2014/main" id="{6BA3BFD3-29E3-1A42-942D-AB5E63980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9274" y="2087834"/>
                <a:ext cx="0" cy="1820929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" name="Google Shape;741;p39">
                <a:extLst>
                  <a:ext uri="{FF2B5EF4-FFF2-40B4-BE49-F238E27FC236}">
                    <a16:creationId xmlns:a16="http://schemas.microsoft.com/office/drawing/2014/main" id="{3A153793-A8E3-954E-A932-AED8B11A3399}"/>
                  </a:ext>
                </a:extLst>
              </p:cNvPr>
              <p:cNvSpPr/>
              <p:nvPr/>
            </p:nvSpPr>
            <p:spPr>
              <a:xfrm>
                <a:off x="3228564" y="2111818"/>
                <a:ext cx="1092300" cy="424500"/>
              </a:xfrm>
              <a:prstGeom prst="rect">
                <a:avLst/>
              </a:prstGeom>
              <a:solidFill>
                <a:srgbClr val="E613D5">
                  <a:alpha val="35380"/>
                </a:srgbClr>
              </a:solidFill>
              <a:ln w="19050" cap="flat" cmpd="sng">
                <a:solidFill>
                  <a:srgbClr val="E613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  <p:sp>
            <p:nvSpPr>
              <p:cNvPr id="48" name="Google Shape;744;p39">
                <a:extLst>
                  <a:ext uri="{FF2B5EF4-FFF2-40B4-BE49-F238E27FC236}">
                    <a16:creationId xmlns:a16="http://schemas.microsoft.com/office/drawing/2014/main" id="{6CB2B04C-82EF-724A-A771-A75480F595A4}"/>
                  </a:ext>
                </a:extLst>
              </p:cNvPr>
              <p:cNvSpPr/>
              <p:nvPr/>
            </p:nvSpPr>
            <p:spPr>
              <a:xfrm rot="10800000" flipH="1">
                <a:off x="3228564" y="3211428"/>
                <a:ext cx="1076908" cy="424500"/>
              </a:xfrm>
              <a:prstGeom prst="rect">
                <a:avLst/>
              </a:prstGeom>
              <a:solidFill>
                <a:srgbClr val="7337D4">
                  <a:alpha val="80770"/>
                </a:srgbClr>
              </a:solidFill>
              <a:ln w="19050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  <p:sp>
            <p:nvSpPr>
              <p:cNvPr id="49" name="Google Shape;747;p39">
                <a:extLst>
                  <a:ext uri="{FF2B5EF4-FFF2-40B4-BE49-F238E27FC236}">
                    <a16:creationId xmlns:a16="http://schemas.microsoft.com/office/drawing/2014/main" id="{8A8BD045-C05C-484C-94AC-99715428F798}"/>
                  </a:ext>
                </a:extLst>
              </p:cNvPr>
              <p:cNvSpPr/>
              <p:nvPr/>
            </p:nvSpPr>
            <p:spPr>
              <a:xfrm rot="10800000">
                <a:off x="4815817" y="3471538"/>
                <a:ext cx="1092300" cy="424500"/>
              </a:xfrm>
              <a:prstGeom prst="rect">
                <a:avLst/>
              </a:prstGeom>
              <a:solidFill>
                <a:srgbClr val="00FFFF">
                  <a:alpha val="45380"/>
                </a:srgbClr>
              </a:solidFill>
              <a:ln w="1905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0" name="Google Shape;750;p39">
                <a:extLst>
                  <a:ext uri="{FF2B5EF4-FFF2-40B4-BE49-F238E27FC236}">
                    <a16:creationId xmlns:a16="http://schemas.microsoft.com/office/drawing/2014/main" id="{91909FF0-9B80-C64C-9860-935F1D32CDDF}"/>
                  </a:ext>
                </a:extLst>
              </p:cNvPr>
              <p:cNvSpPr/>
              <p:nvPr/>
            </p:nvSpPr>
            <p:spPr>
              <a:xfrm flipH="1">
                <a:off x="4857882" y="2324068"/>
                <a:ext cx="1050235" cy="424500"/>
              </a:xfrm>
              <a:prstGeom prst="rect">
                <a:avLst/>
              </a:prstGeom>
              <a:solidFill>
                <a:srgbClr val="44C4BF"/>
              </a:solidFill>
              <a:ln w="19050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52B922-CB7B-7341-9521-04CC62816AA8}"/>
                </a:ext>
              </a:extLst>
            </p:cNvPr>
            <p:cNvSpPr txBox="1"/>
            <p:nvPr/>
          </p:nvSpPr>
          <p:spPr>
            <a:xfrm>
              <a:off x="4276095" y="1862566"/>
              <a:ext cx="164484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1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B599C34-65C1-5649-A6DC-1A5A4D786781}"/>
                </a:ext>
              </a:extLst>
            </p:cNvPr>
            <p:cNvSpPr txBox="1"/>
            <p:nvPr/>
          </p:nvSpPr>
          <p:spPr>
            <a:xfrm>
              <a:off x="6784691" y="2324670"/>
              <a:ext cx="1641138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2</a:t>
              </a:r>
              <a:endParaRPr lang="ko-KR" altLang="en-US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219257E-B104-D445-90A8-407008BEB6B7}"/>
                </a:ext>
              </a:extLst>
            </p:cNvPr>
            <p:cNvSpPr txBox="1"/>
            <p:nvPr/>
          </p:nvSpPr>
          <p:spPr>
            <a:xfrm>
              <a:off x="4245078" y="4221218"/>
              <a:ext cx="1650633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3</a:t>
              </a:r>
              <a:endParaRPr lang="ko-KR" altLang="en-US" sz="1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D69492-B2AA-EF49-9E56-A18038B460BE}"/>
                </a:ext>
              </a:extLst>
            </p:cNvPr>
            <p:cNvSpPr txBox="1"/>
            <p:nvPr/>
          </p:nvSpPr>
          <p:spPr>
            <a:xfrm>
              <a:off x="6741152" y="4752716"/>
              <a:ext cx="170687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4</a:t>
              </a:r>
              <a:endParaRPr lang="ko-KR" altLang="en-US" sz="12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01BEC26-49C2-A146-9F8A-33C2BFCBEB0C}"/>
                </a:ext>
              </a:extLst>
            </p:cNvPr>
            <p:cNvSpPr txBox="1"/>
            <p:nvPr/>
          </p:nvSpPr>
          <p:spPr>
            <a:xfrm>
              <a:off x="969076" y="1870436"/>
              <a:ext cx="3407084" cy="466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중복 댓글</a:t>
              </a:r>
              <a:r>
                <a:rPr lang="en-US" altLang="ko-KR" sz="1050" b="1" dirty="0">
                  <a:solidFill>
                    <a:schemeClr val="bg1"/>
                  </a:solidFill>
                  <a:ea typeface="나눔스퀘어"/>
                </a:rPr>
                <a:t>, </a:t>
              </a: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결측치 제거</a:t>
              </a:r>
              <a:endParaRPr lang="ko-KR" altLang="en-US" sz="105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CA33FB-EA0D-D447-8B35-348E1026A4E1}"/>
                </a:ext>
              </a:extLst>
            </p:cNvPr>
            <p:cNvSpPr txBox="1"/>
            <p:nvPr/>
          </p:nvSpPr>
          <p:spPr>
            <a:xfrm>
              <a:off x="8499783" y="2370837"/>
              <a:ext cx="3013263" cy="45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특수문자</a:t>
              </a:r>
              <a:r>
                <a:rPr lang="en-US" altLang="ko-KR" sz="1050" b="1" dirty="0">
                  <a:solidFill>
                    <a:schemeClr val="bg1"/>
                  </a:solidFill>
                  <a:ea typeface="나눔스퀘어"/>
                </a:rPr>
                <a:t>,</a:t>
              </a: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 영어 댓글제거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EA50A6-4C18-4347-92EA-2FAA0274AF63}"/>
                </a:ext>
              </a:extLst>
            </p:cNvPr>
            <p:cNvSpPr txBox="1"/>
            <p:nvPr/>
          </p:nvSpPr>
          <p:spPr>
            <a:xfrm>
              <a:off x="8549717" y="5219556"/>
              <a:ext cx="3239468" cy="45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  <a:ea typeface="나눔스퀘어"/>
                </a:rPr>
                <a:t>-&gt; 400</a:t>
              </a: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자 이상 댓글 제거</a:t>
              </a:r>
              <a:endParaRPr lang="ko-KR" altLang="en-US" sz="1050" dirty="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4CA2CA2B-31AC-904E-9B83-168DDBA350D2}"/>
              </a:ext>
            </a:extLst>
          </p:cNvPr>
          <p:cNvSpPr txBox="1"/>
          <p:nvPr/>
        </p:nvSpPr>
        <p:spPr>
          <a:xfrm>
            <a:off x="7464428" y="2187399"/>
            <a:ext cx="19596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댓글 길이 분석</a:t>
            </a:r>
            <a:endParaRPr lang="ko-KR" altLang="en-US" sz="2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0117AEB-AEA0-0E41-A7CA-7E6FA89B6F41}"/>
              </a:ext>
            </a:extLst>
          </p:cNvPr>
          <p:cNvSpPr/>
          <p:nvPr/>
        </p:nvSpPr>
        <p:spPr>
          <a:xfrm>
            <a:off x="7380279" y="1998670"/>
            <a:ext cx="2043764" cy="101949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B175E1-7584-F640-A06E-28B1A7017FC4}"/>
              </a:ext>
            </a:extLst>
          </p:cNvPr>
          <p:cNvSpPr txBox="1"/>
          <p:nvPr/>
        </p:nvSpPr>
        <p:spPr>
          <a:xfrm>
            <a:off x="2392449" y="1789244"/>
            <a:ext cx="2597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a typeface="나눔스퀘어" panose="020B0600000101010101"/>
              </a:rPr>
              <a:t>욕설</a:t>
            </a:r>
            <a:r>
              <a:rPr lang="en-US" altLang="ko-KR" sz="1200" b="1" dirty="0">
                <a:solidFill>
                  <a:schemeClr val="bg1"/>
                </a:solidFill>
                <a:ea typeface="나눔스퀘어" panose="020B0600000101010101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ea typeface="나눔스퀘어" panose="020B0600000101010101"/>
              </a:rPr>
              <a:t>비속어 뭉치로</a:t>
            </a:r>
            <a:endParaRPr lang="en-US" altLang="ko-KR" sz="1200" b="1" dirty="0">
              <a:solidFill>
                <a:schemeClr val="bg1"/>
              </a:solidFill>
              <a:ea typeface="나눔스퀘어" panose="020B0600000101010101"/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ea typeface="나눔스퀘어" panose="020B0600000101010101"/>
              </a:rPr>
              <a:t>단어 </a:t>
            </a:r>
            <a:r>
              <a:rPr lang="ko-KR" altLang="en-US" sz="1200" b="1" dirty="0" err="1">
                <a:solidFill>
                  <a:schemeClr val="bg1"/>
                </a:solidFill>
                <a:ea typeface="나눔스퀘어" panose="020B0600000101010101"/>
              </a:rPr>
              <a:t>필터링</a:t>
            </a:r>
            <a:r>
              <a:rPr lang="ko-KR" altLang="en-US" sz="1200" b="1" dirty="0">
                <a:solidFill>
                  <a:schemeClr val="bg1"/>
                </a:solidFill>
                <a:ea typeface="나눔스퀘어" panose="020B0600000101010101"/>
              </a:rPr>
              <a:t>  및 시각화</a:t>
            </a:r>
            <a:endParaRPr lang="en-US" altLang="ko-KR" sz="1200" b="1" dirty="0">
              <a:solidFill>
                <a:schemeClr val="bg1"/>
              </a:solidFill>
              <a:ea typeface="나눔스퀘어" panose="020B0600000101010101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5AAA775-3BC1-3F43-B3B9-D2E5A3514449}"/>
              </a:ext>
            </a:extLst>
          </p:cNvPr>
          <p:cNvSpPr txBox="1"/>
          <p:nvPr/>
        </p:nvSpPr>
        <p:spPr>
          <a:xfrm>
            <a:off x="2522713" y="2118991"/>
            <a:ext cx="21607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 b="1" dirty="0">
              <a:solidFill>
                <a:schemeClr val="bg1"/>
              </a:solidFill>
              <a:ea typeface="나눔스퀘어" panose="020B0600000101010101"/>
            </a:endParaRPr>
          </a:p>
          <a:p>
            <a:r>
              <a:rPr lang="en-US" altLang="ko-KR" sz="1100" b="1" dirty="0">
                <a:solidFill>
                  <a:schemeClr val="bg1"/>
                </a:solidFill>
                <a:ea typeface="나눔스퀘어" panose="020B0600000101010101"/>
              </a:rPr>
              <a:t>-&gt;</a:t>
            </a:r>
            <a:r>
              <a:rPr lang="ko-KR" altLang="en-US" sz="1100" b="1" dirty="0">
                <a:solidFill>
                  <a:schemeClr val="bg1"/>
                </a:solidFill>
                <a:ea typeface="나눔스퀘어" panose="020B0600000101010101"/>
              </a:rPr>
              <a:t> 악성 댓글 약 8천 개 라벨링</a:t>
            </a:r>
          </a:p>
        </p:txBody>
      </p:sp>
      <p:pic>
        <p:nvPicPr>
          <p:cNvPr id="21" name="그림 20" descr="200~1000자댓글길이(for이상치).png">
            <a:extLst>
              <a:ext uri="{FF2B5EF4-FFF2-40B4-BE49-F238E27FC236}">
                <a16:creationId xmlns:a16="http://schemas.microsoft.com/office/drawing/2014/main" id="{7F2A9528-733A-46A1-B783-DD32DB5D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510" y="3240631"/>
            <a:ext cx="5508980" cy="355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DE54173E-6E9E-47E6-B520-C2B4EC400F58}"/>
              </a:ext>
            </a:extLst>
          </p:cNvPr>
          <p:cNvSpPr/>
          <p:nvPr/>
        </p:nvSpPr>
        <p:spPr>
          <a:xfrm>
            <a:off x="7027255" y="5000197"/>
            <a:ext cx="571500" cy="533828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pic>
        <p:nvPicPr>
          <p:cNvPr id="23" name="그림 22" descr="이상치댓글데이터.png">
            <a:extLst>
              <a:ext uri="{FF2B5EF4-FFF2-40B4-BE49-F238E27FC236}">
                <a16:creationId xmlns:a16="http://schemas.microsoft.com/office/drawing/2014/main" id="{8144F5B0-520A-4F75-9C15-12B01BCBA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007" y="2960910"/>
            <a:ext cx="4349992" cy="390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ea typeface="나눔스퀘어" panose="020B0600000101010101" pitchFamily="50" charset="-127"/>
              </a:rPr>
              <a:t>데이터셋 구축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3015581-CEE7-4240-992B-1FA04A5B17B1}"/>
              </a:ext>
            </a:extLst>
          </p:cNvPr>
          <p:cNvSpPr txBox="1"/>
          <p:nvPr/>
        </p:nvSpPr>
        <p:spPr>
          <a:xfrm>
            <a:off x="1699834" y="4864645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크롤링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4ABCCB8-6256-494C-A47F-A383A3F25AD9}"/>
              </a:ext>
            </a:extLst>
          </p:cNvPr>
          <p:cNvSpPr txBox="1"/>
          <p:nvPr/>
        </p:nvSpPr>
        <p:spPr>
          <a:xfrm>
            <a:off x="4630902" y="4877001"/>
            <a:ext cx="2741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EDA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및 전처리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A0C380F-91C3-4B2D-9EA7-AF9725DF646E}"/>
              </a:ext>
            </a:extLst>
          </p:cNvPr>
          <p:cNvSpPr txBox="1"/>
          <p:nvPr/>
        </p:nvSpPr>
        <p:spPr>
          <a:xfrm>
            <a:off x="8830265" y="4993613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라벨링 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41BEBDD3-A08B-4AED-9609-4DA545EA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178" y="66046"/>
            <a:ext cx="1247134" cy="95689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6E1166-56FD-4EB6-AC3F-94CAF8883337}"/>
              </a:ext>
            </a:extLst>
          </p:cNvPr>
          <p:cNvGrpSpPr/>
          <p:nvPr/>
        </p:nvGrpSpPr>
        <p:grpSpPr>
          <a:xfrm>
            <a:off x="8244552" y="1930903"/>
            <a:ext cx="3169119" cy="2722739"/>
            <a:chOff x="8490187" y="2108035"/>
            <a:chExt cx="2791867" cy="240016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62B076-844D-4080-8B2C-AC29A58D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8592" y="2807154"/>
              <a:ext cx="1597290" cy="1243692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D5EC09A-57A7-445C-9F8A-A992A30F0BFF}"/>
                </a:ext>
              </a:extLst>
            </p:cNvPr>
            <p:cNvSpPr/>
            <p:nvPr/>
          </p:nvSpPr>
          <p:spPr>
            <a:xfrm>
              <a:off x="8490187" y="2108035"/>
              <a:ext cx="2791867" cy="240016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43DC8DA-7604-4DBE-9F39-2A7D38BD7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3177" y="2303975"/>
              <a:ext cx="2039306" cy="203930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C152FAF-D9D4-456B-AF7F-53F8863431B4}"/>
              </a:ext>
            </a:extLst>
          </p:cNvPr>
          <p:cNvGrpSpPr/>
          <p:nvPr/>
        </p:nvGrpSpPr>
        <p:grpSpPr>
          <a:xfrm>
            <a:off x="5082407" y="2516150"/>
            <a:ext cx="2118282" cy="1745508"/>
            <a:chOff x="4755601" y="2102592"/>
            <a:chExt cx="2791867" cy="240016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161755A-00AE-4F05-9829-6C715BD7521B}"/>
                </a:ext>
              </a:extLst>
            </p:cNvPr>
            <p:cNvSpPr/>
            <p:nvPr/>
          </p:nvSpPr>
          <p:spPr>
            <a:xfrm>
              <a:off x="4755601" y="2102592"/>
              <a:ext cx="2791867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23" name="Picture 4" descr="Chart, data, label, pie, report, statistics icon - Download on Iconfinder">
              <a:extLst>
                <a:ext uri="{FF2B5EF4-FFF2-40B4-BE49-F238E27FC236}">
                  <a16:creationId xmlns:a16="http://schemas.microsoft.com/office/drawing/2014/main" id="{3271D84D-E727-4324-8EB3-24A9CD507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1849" y="2303975"/>
              <a:ext cx="1968302" cy="1968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2AB037-8E1C-473E-8644-69DB1453EC03}"/>
              </a:ext>
            </a:extLst>
          </p:cNvPr>
          <p:cNvGrpSpPr/>
          <p:nvPr/>
        </p:nvGrpSpPr>
        <p:grpSpPr>
          <a:xfrm>
            <a:off x="1354852" y="2521876"/>
            <a:ext cx="2118282" cy="1814248"/>
            <a:chOff x="949210" y="2097130"/>
            <a:chExt cx="2857181" cy="240016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8EEF11-AD61-474C-9F4D-BBE005B6F515}"/>
                </a:ext>
              </a:extLst>
            </p:cNvPr>
            <p:cNvSpPr/>
            <p:nvPr/>
          </p:nvSpPr>
          <p:spPr>
            <a:xfrm>
              <a:off x="949210" y="2097130"/>
              <a:ext cx="2857181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9628A59-7DC5-4BF9-9B03-D24698DCA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111" y1="43045" x2="36333" y2="53294"/>
                          <a14:foregroundMark x1="36333" y1="53294" x2="37333" y2="54026"/>
                          <a14:foregroundMark x1="35556" y1="49488" x2="57778" y2="44363"/>
                          <a14:foregroundMark x1="57778" y1="44363" x2="64778" y2="47731"/>
                          <a14:foregroundMark x1="64778" y1="47731" x2="67556" y2="50805"/>
                          <a14:foregroundMark x1="33667" y1="44510" x2="36222" y2="46999"/>
                          <a14:foregroundMark x1="47778" y1="69107" x2="51889" y2="72474"/>
                        </a14:backgroundRemoval>
                      </a14:imgEffect>
                    </a14:imgLayer>
                  </a14:imgProps>
                </a:ext>
              </a:extLst>
            </a:blip>
            <a:srcRect l="26883" t="27905" r="27004" b="21036"/>
            <a:stretch/>
          </p:blipFill>
          <p:spPr>
            <a:xfrm>
              <a:off x="1249517" y="2410177"/>
              <a:ext cx="2258291" cy="1897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237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[R] 28"/>
          <p:cNvCxnSpPr/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278909" y="213186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199056" y="265041"/>
            <a:ext cx="2526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데이터셋 구축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0883" y="126575"/>
            <a:ext cx="1247134" cy="95689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78409" y="1366388"/>
            <a:ext cx="48303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bg1"/>
                </a:solidFill>
                <a:ea typeface="나눔스퀘어"/>
              </a:rPr>
              <a:t>2,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ea typeface="나눔스퀘어"/>
              </a:rPr>
              <a:t>1,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ea typeface="나눔스퀘어"/>
              </a:rPr>
              <a:t>0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/>
              </a:rPr>
              <a:t>으로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/>
              </a:rPr>
              <a:t>라벨링된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 댓글</a:t>
            </a:r>
            <a:r>
              <a:rPr lang="en-US" altLang="ko-KR" sz="2000" b="1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비율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81DC95D-288C-4E26-ABE2-D253FCCB17AE}"/>
              </a:ext>
            </a:extLst>
          </p:cNvPr>
          <p:cNvGrpSpPr/>
          <p:nvPr/>
        </p:nvGrpSpPr>
        <p:grpSpPr>
          <a:xfrm>
            <a:off x="486706" y="1462545"/>
            <a:ext cx="5423207" cy="4116646"/>
            <a:chOff x="3129716" y="817245"/>
            <a:chExt cx="6061038" cy="4514965"/>
          </a:xfrm>
        </p:grpSpPr>
        <p:sp>
          <p:nvSpPr>
            <p:cNvPr id="10" name="TextBox 9"/>
            <p:cNvSpPr txBox="1"/>
            <p:nvPr/>
          </p:nvSpPr>
          <p:spPr>
            <a:xfrm>
              <a:off x="5352696" y="4555830"/>
              <a:ext cx="1830640" cy="776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   </a:t>
              </a:r>
              <a:endParaRPr lang="en-US" altLang="ko-KR" sz="2000" b="1" dirty="0">
                <a:solidFill>
                  <a:schemeClr val="bg1"/>
                </a:solidFill>
                <a:ea typeface="나눔스퀘어"/>
              </a:endParaRPr>
            </a:p>
            <a:p>
              <a:pPr lvl="0">
                <a:defRPr/>
              </a:pP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애매한 댓글  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07949" y="4877605"/>
              <a:ext cx="1549123" cy="438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일반 댓글  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DBF15D-AB5E-42AE-B202-BBFE916374D0}"/>
                </a:ext>
              </a:extLst>
            </p:cNvPr>
            <p:cNvGrpSpPr/>
            <p:nvPr/>
          </p:nvGrpSpPr>
          <p:grpSpPr>
            <a:xfrm>
              <a:off x="3129716" y="817245"/>
              <a:ext cx="6061038" cy="3817570"/>
              <a:chOff x="3065481" y="1012547"/>
              <a:chExt cx="6061038" cy="3817570"/>
            </a:xfrm>
          </p:grpSpPr>
          <p:sp>
            <p:nvSpPr>
              <p:cNvPr id="13" name="Google Shape;357;p27">
                <a:extLst>
                  <a:ext uri="{FF2B5EF4-FFF2-40B4-BE49-F238E27FC236}">
                    <a16:creationId xmlns:a16="http://schemas.microsoft.com/office/drawing/2014/main" id="{70DD1FAB-76BA-4950-9B3E-7DA2B2DE2D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03683" y="1012547"/>
                <a:ext cx="1725734" cy="1090548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b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Bef>
                    <a:spcPts val="0"/>
                  </a:spcBef>
                </a:pPr>
                <a:r>
                  <a:rPr lang="es" sz="3000" b="1" dirty="0">
                    <a:solidFill>
                      <a:srgbClr val="FFFFFF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19%</a:t>
                </a:r>
              </a:p>
            </p:txBody>
          </p:sp>
          <p:sp>
            <p:nvSpPr>
              <p:cNvPr id="14" name="Google Shape;358;p27">
                <a:extLst>
                  <a:ext uri="{FF2B5EF4-FFF2-40B4-BE49-F238E27FC236}">
                    <a16:creationId xmlns:a16="http://schemas.microsoft.com/office/drawing/2014/main" id="{29DF3583-9A94-44FF-AAFE-204B82D839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5481" y="1012547"/>
                <a:ext cx="1725734" cy="1090548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b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Bef>
                    <a:spcPts val="0"/>
                  </a:spcBef>
                </a:pPr>
                <a:r>
                  <a:rPr lang="es" sz="3000" b="1" dirty="0">
                    <a:solidFill>
                      <a:srgbClr val="FFFFFF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6.2%</a:t>
                </a:r>
              </a:p>
            </p:txBody>
          </p:sp>
          <p:sp>
            <p:nvSpPr>
              <p:cNvPr id="15" name="Google Shape;359;p27">
                <a:extLst>
                  <a:ext uri="{FF2B5EF4-FFF2-40B4-BE49-F238E27FC236}">
                    <a16:creationId xmlns:a16="http://schemas.microsoft.com/office/drawing/2014/main" id="{FF2D8C00-ECE4-4CA1-9427-2F1E75F026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00785" y="1012547"/>
                <a:ext cx="1725734" cy="1090548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b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Bef>
                    <a:spcPts val="0"/>
                  </a:spcBef>
                </a:pPr>
                <a:r>
                  <a:rPr lang="es" sz="3000" b="1" dirty="0">
                    <a:solidFill>
                      <a:srgbClr val="FFFFFF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74.8%</a:t>
                </a:r>
              </a:p>
            </p:txBody>
          </p:sp>
          <p:grpSp>
            <p:nvGrpSpPr>
              <p:cNvPr id="16" name="Google Shape;360;p27">
                <a:extLst>
                  <a:ext uri="{FF2B5EF4-FFF2-40B4-BE49-F238E27FC236}">
                    <a16:creationId xmlns:a16="http://schemas.microsoft.com/office/drawing/2014/main" id="{79B95096-26BB-4D59-B0A6-EEB3235CF98D}"/>
                  </a:ext>
                </a:extLst>
              </p:cNvPr>
              <p:cNvGrpSpPr/>
              <p:nvPr/>
            </p:nvGrpSpPr>
            <p:grpSpPr>
              <a:xfrm>
                <a:off x="3153494" y="2103095"/>
                <a:ext cx="1546594" cy="2679732"/>
                <a:chOff x="2265766" y="2261224"/>
                <a:chExt cx="1183784" cy="1845137"/>
              </a:xfrm>
            </p:grpSpPr>
            <p:sp>
              <p:nvSpPr>
                <p:cNvPr id="17" name="Google Shape;361;p27">
                  <a:extLst>
                    <a:ext uri="{FF2B5EF4-FFF2-40B4-BE49-F238E27FC236}">
                      <a16:creationId xmlns:a16="http://schemas.microsoft.com/office/drawing/2014/main" id="{080CDD42-9497-47AA-B5ED-6C8E43888BFD}"/>
                    </a:ext>
                  </a:extLst>
                </p:cNvPr>
                <p:cNvSpPr/>
                <p:nvPr/>
              </p:nvSpPr>
              <p:spPr>
                <a:xfrm>
                  <a:off x="2265766" y="3057030"/>
                  <a:ext cx="1181283" cy="1049331"/>
                </a:xfrm>
                <a:prstGeom prst="ellipse">
                  <a:avLst/>
                </a:prstGeom>
                <a:solidFill>
                  <a:srgbClr val="E613D5">
                    <a:alpha val="35380"/>
                  </a:srgbClr>
                </a:solidFill>
                <a:ln w="19050" cap="flat" cmpd="sng">
                  <a:solidFill>
                    <a:srgbClr val="E613D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18" name="Google Shape;362;p27">
                  <a:extLst>
                    <a:ext uri="{FF2B5EF4-FFF2-40B4-BE49-F238E27FC236}">
                      <a16:creationId xmlns:a16="http://schemas.microsoft.com/office/drawing/2014/main" id="{502B82B3-B9B0-4E52-BE35-8ED6DB8CA92E}"/>
                    </a:ext>
                  </a:extLst>
                </p:cNvPr>
                <p:cNvCxnSpPr>
                  <a:cxnSpLocks/>
                  <a:stCxn id="17" idx="0"/>
                  <a:endCxn id="14" idx="2"/>
                </p:cNvCxnSpPr>
                <p:nvPr/>
              </p:nvCxnSpPr>
              <p:spPr>
                <a:xfrm flipV="1">
                  <a:off x="2856407" y="2261224"/>
                  <a:ext cx="2442" cy="79580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E613D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" name="Google Shape;363;p27">
                  <a:extLst>
                    <a:ext uri="{FF2B5EF4-FFF2-40B4-BE49-F238E27FC236}">
                      <a16:creationId xmlns:a16="http://schemas.microsoft.com/office/drawing/2014/main" id="{73E5E287-1F84-4556-949C-C803196FA9A6}"/>
                    </a:ext>
                  </a:extLst>
                </p:cNvPr>
                <p:cNvCxnSpPr/>
                <p:nvPr/>
              </p:nvCxnSpPr>
              <p:spPr>
                <a:xfrm>
                  <a:off x="2301750" y="2261225"/>
                  <a:ext cx="11478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E613D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" name="Google Shape;364;p27">
                <a:extLst>
                  <a:ext uri="{FF2B5EF4-FFF2-40B4-BE49-F238E27FC236}">
                    <a16:creationId xmlns:a16="http://schemas.microsoft.com/office/drawing/2014/main" id="{2F7871B0-A8A3-4AE7-AAC9-72CFBB3FA181}"/>
                  </a:ext>
                </a:extLst>
              </p:cNvPr>
              <p:cNvGrpSpPr/>
              <p:nvPr/>
            </p:nvGrpSpPr>
            <p:grpSpPr>
              <a:xfrm>
                <a:off x="5317010" y="2103094"/>
                <a:ext cx="1719855" cy="2727023"/>
                <a:chOff x="3921750" y="2261225"/>
                <a:chExt cx="1316400" cy="1877700"/>
              </a:xfrm>
            </p:grpSpPr>
            <p:sp>
              <p:nvSpPr>
                <p:cNvPr id="21" name="Google Shape;365;p27">
                  <a:extLst>
                    <a:ext uri="{FF2B5EF4-FFF2-40B4-BE49-F238E27FC236}">
                      <a16:creationId xmlns:a16="http://schemas.microsoft.com/office/drawing/2014/main" id="{C8663F81-D9F1-45E5-B3FD-17CD08FEFE4E}"/>
                    </a:ext>
                  </a:extLst>
                </p:cNvPr>
                <p:cNvSpPr/>
                <p:nvPr/>
              </p:nvSpPr>
              <p:spPr>
                <a:xfrm>
                  <a:off x="3937747" y="3065317"/>
                  <a:ext cx="1258836" cy="1073608"/>
                </a:xfrm>
                <a:prstGeom prst="ellipse">
                  <a:avLst/>
                </a:prstGeom>
                <a:solidFill>
                  <a:srgbClr val="10D6B6">
                    <a:alpha val="70590"/>
                  </a:srgbClr>
                </a:solidFill>
                <a:ln w="19050" cap="flat" cmpd="sng">
                  <a:solidFill>
                    <a:srgbClr val="11E4C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23" name="Google Shape;366;p27">
                  <a:extLst>
                    <a:ext uri="{FF2B5EF4-FFF2-40B4-BE49-F238E27FC236}">
                      <a16:creationId xmlns:a16="http://schemas.microsoft.com/office/drawing/2014/main" id="{8AEBA6C1-7D9E-4DED-B52F-BC0916D1DE38}"/>
                    </a:ext>
                  </a:extLst>
                </p:cNvPr>
                <p:cNvCxnSpPr>
                  <a:cxnSpLocks/>
                  <a:stCxn id="21" idx="0"/>
                  <a:endCxn id="13" idx="2"/>
                </p:cNvCxnSpPr>
                <p:nvPr/>
              </p:nvCxnSpPr>
              <p:spPr>
                <a:xfrm flipV="1">
                  <a:off x="4567166" y="2261226"/>
                  <a:ext cx="4834" cy="80409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11E4C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367;p27">
                  <a:extLst>
                    <a:ext uri="{FF2B5EF4-FFF2-40B4-BE49-F238E27FC236}">
                      <a16:creationId xmlns:a16="http://schemas.microsoft.com/office/drawing/2014/main" id="{B017F36C-B5E1-4BC8-BBDA-8B3EDF9BF3F2}"/>
                    </a:ext>
                  </a:extLst>
                </p:cNvPr>
                <p:cNvCxnSpPr/>
                <p:nvPr/>
              </p:nvCxnSpPr>
              <p:spPr>
                <a:xfrm>
                  <a:off x="3921750" y="2261225"/>
                  <a:ext cx="1316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11E4C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5" name="Google Shape;368;p27">
                <a:extLst>
                  <a:ext uri="{FF2B5EF4-FFF2-40B4-BE49-F238E27FC236}">
                    <a16:creationId xmlns:a16="http://schemas.microsoft.com/office/drawing/2014/main" id="{EA68FD41-C949-4349-B28B-0D1D2B1A2563}"/>
                  </a:ext>
                </a:extLst>
              </p:cNvPr>
              <p:cNvGrpSpPr/>
              <p:nvPr/>
            </p:nvGrpSpPr>
            <p:grpSpPr>
              <a:xfrm>
                <a:off x="7467601" y="2092028"/>
                <a:ext cx="1549124" cy="2738089"/>
                <a:chOff x="5566944" y="2261225"/>
                <a:chExt cx="1185721" cy="1885320"/>
              </a:xfrm>
            </p:grpSpPr>
            <p:sp>
              <p:nvSpPr>
                <p:cNvPr id="26" name="Google Shape;369;p27">
                  <a:extLst>
                    <a:ext uri="{FF2B5EF4-FFF2-40B4-BE49-F238E27FC236}">
                      <a16:creationId xmlns:a16="http://schemas.microsoft.com/office/drawing/2014/main" id="{5D1C6156-39F0-4121-B9E2-C5D5B0653DBA}"/>
                    </a:ext>
                  </a:extLst>
                </p:cNvPr>
                <p:cNvSpPr/>
                <p:nvPr/>
              </p:nvSpPr>
              <p:spPr>
                <a:xfrm>
                  <a:off x="5566944" y="3064652"/>
                  <a:ext cx="1185721" cy="1081893"/>
                </a:xfrm>
                <a:prstGeom prst="ellipse">
                  <a:avLst/>
                </a:prstGeom>
                <a:solidFill>
                  <a:srgbClr val="00FFFF">
                    <a:alpha val="27309"/>
                  </a:srgbClr>
                </a:solidFill>
                <a:ln w="1905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27" name="Google Shape;370;p27">
                  <a:extLst>
                    <a:ext uri="{FF2B5EF4-FFF2-40B4-BE49-F238E27FC236}">
                      <a16:creationId xmlns:a16="http://schemas.microsoft.com/office/drawing/2014/main" id="{E19C39F5-709C-480A-929C-E7E578CBCA6C}"/>
                    </a:ext>
                  </a:extLst>
                </p:cNvPr>
                <p:cNvCxnSpPr>
                  <a:cxnSpLocks/>
                  <a:endCxn id="15" idx="2"/>
                </p:cNvCxnSpPr>
                <p:nvPr/>
              </p:nvCxnSpPr>
              <p:spPr>
                <a:xfrm flipH="1" flipV="1">
                  <a:off x="6176253" y="2268845"/>
                  <a:ext cx="2" cy="804091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00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371;p27">
                  <a:extLst>
                    <a:ext uri="{FF2B5EF4-FFF2-40B4-BE49-F238E27FC236}">
                      <a16:creationId xmlns:a16="http://schemas.microsoft.com/office/drawing/2014/main" id="{0EE48B2A-771E-462E-B10B-57B0D79442E7}"/>
                    </a:ext>
                  </a:extLst>
                </p:cNvPr>
                <p:cNvCxnSpPr/>
                <p:nvPr/>
              </p:nvCxnSpPr>
              <p:spPr>
                <a:xfrm>
                  <a:off x="5737500" y="2261225"/>
                  <a:ext cx="877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00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9" name="TextBox 8"/>
            <p:cNvSpPr txBox="1"/>
            <p:nvPr/>
          </p:nvSpPr>
          <p:spPr>
            <a:xfrm>
              <a:off x="3212589" y="4523662"/>
              <a:ext cx="1830639" cy="776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   </a:t>
              </a:r>
              <a:endParaRPr lang="en-US" altLang="ko-KR" sz="2000" b="1" dirty="0">
                <a:solidFill>
                  <a:schemeClr val="bg1"/>
                </a:solidFill>
                <a:ea typeface="나눔스퀘어"/>
              </a:endParaRPr>
            </a:p>
            <a:p>
              <a:pPr lvl="0">
                <a:defRPr/>
              </a:pP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악성 댓글 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A96DD8C-D44E-481A-9E5D-58322F522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140"/>
            <a:stretch/>
          </p:blipFill>
          <p:spPr>
            <a:xfrm>
              <a:off x="6074010" y="3031633"/>
              <a:ext cx="886705" cy="200705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8DB8876-0857-4EE8-BCC3-6ACFE0577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676" r="39675"/>
            <a:stretch/>
          </p:blipFill>
          <p:spPr>
            <a:xfrm>
              <a:off x="7870512" y="3053858"/>
              <a:ext cx="772841" cy="193468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E301635-2AA5-4E11-989D-BCC1CFDA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665"/>
            <a:stretch/>
          </p:blipFill>
          <p:spPr>
            <a:xfrm>
              <a:off x="3748881" y="3080048"/>
              <a:ext cx="1015985" cy="1885906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22DBCF-0CDE-4C97-A47E-2EC057901C54}"/>
              </a:ext>
            </a:extLst>
          </p:cNvPr>
          <p:cNvGrpSpPr/>
          <p:nvPr/>
        </p:nvGrpSpPr>
        <p:grpSpPr>
          <a:xfrm>
            <a:off x="6975183" y="711490"/>
            <a:ext cx="4830374" cy="1478580"/>
            <a:chOff x="6874042" y="1188269"/>
            <a:chExt cx="4762501" cy="147858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B986F11-E84B-445F-B9C3-67D2B021477F}"/>
                </a:ext>
              </a:extLst>
            </p:cNvPr>
            <p:cNvGrpSpPr/>
            <p:nvPr/>
          </p:nvGrpSpPr>
          <p:grpSpPr>
            <a:xfrm>
              <a:off x="6874043" y="1220920"/>
              <a:ext cx="4762500" cy="1445925"/>
              <a:chOff x="7384597" y="558370"/>
              <a:chExt cx="4762500" cy="1477588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B94D9A98-39BD-4B54-BCBC-51D31A3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84597" y="558370"/>
                <a:ext cx="4762500" cy="1000125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CD657B6-5011-424C-8044-0AAEBF8E4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4597" y="1569233"/>
                <a:ext cx="4762500" cy="466725"/>
              </a:xfrm>
              <a:prstGeom prst="rect">
                <a:avLst/>
              </a:prstGeom>
            </p:spPr>
          </p:pic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0446E00-15B4-4134-B609-84B1963FEF1D}"/>
                </a:ext>
              </a:extLst>
            </p:cNvPr>
            <p:cNvSpPr/>
            <p:nvPr/>
          </p:nvSpPr>
          <p:spPr>
            <a:xfrm>
              <a:off x="6874042" y="1188269"/>
              <a:ext cx="4762500" cy="1478580"/>
            </a:xfrm>
            <a:prstGeom prst="rect">
              <a:avLst/>
            </a:prstGeom>
            <a:noFill/>
            <a:ln w="38100" cap="flat" cmpd="sng">
              <a:solidFill>
                <a:srgbClr val="7030A0"/>
              </a:solidFill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864D519-A948-40F8-A091-21CE23363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5181" y="2531036"/>
            <a:ext cx="4830373" cy="1119911"/>
          </a:xfrm>
          <a:prstGeom prst="rect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926FF5F-D133-4283-BBA3-11943BF11E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184" y="4101366"/>
            <a:ext cx="4830370" cy="148121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769746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/>
          <p:cNvSpPr/>
          <p:nvPr/>
        </p:nvSpPr>
        <p:spPr>
          <a:xfrm>
            <a:off x="278909" y="213186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33046" y="305710"/>
            <a:ext cx="3240746" cy="51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bg1"/>
                </a:solidFill>
                <a:ea typeface="나눔스퀘어"/>
              </a:rPr>
              <a:t>데이터셋 구축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1079" y="151038"/>
            <a:ext cx="1247134" cy="9568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AED8520-E54C-47C4-A6A7-D91909D04059}"/>
              </a:ext>
            </a:extLst>
          </p:cNvPr>
          <p:cNvSpPr txBox="1"/>
          <p:nvPr/>
        </p:nvSpPr>
        <p:spPr>
          <a:xfrm>
            <a:off x="1446626" y="1371350"/>
            <a:ext cx="1580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라벨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 0</a:t>
            </a: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AAF202-2064-413C-94F8-A4241B97CF44}"/>
              </a:ext>
            </a:extLst>
          </p:cNvPr>
          <p:cNvSpPr txBox="1"/>
          <p:nvPr/>
        </p:nvSpPr>
        <p:spPr>
          <a:xfrm>
            <a:off x="5429507" y="1382431"/>
            <a:ext cx="1580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라벨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 1</a:t>
            </a: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153B4B-3611-42BA-A861-1D16C00AB640}"/>
              </a:ext>
            </a:extLst>
          </p:cNvPr>
          <p:cNvSpPr txBox="1"/>
          <p:nvPr/>
        </p:nvSpPr>
        <p:spPr>
          <a:xfrm>
            <a:off x="9658158" y="1311047"/>
            <a:ext cx="1580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라벨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 2</a:t>
            </a: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22736F-63A0-4859-B342-EE2406894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" t="4007" r="2203" b="5200"/>
          <a:stretch/>
        </p:blipFill>
        <p:spPr>
          <a:xfrm>
            <a:off x="98741" y="1900345"/>
            <a:ext cx="3870960" cy="32771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F8AD11-6F5B-4259-A1E6-D28EBBB944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5" t="3594" r="2248" b="6150"/>
          <a:stretch/>
        </p:blipFill>
        <p:spPr>
          <a:xfrm>
            <a:off x="4080835" y="1900344"/>
            <a:ext cx="3957306" cy="32771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27C2AA-3A8B-4F20-9E02-76EFF7F845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0" t="3594" r="1866" b="5729"/>
          <a:stretch/>
        </p:blipFill>
        <p:spPr>
          <a:xfrm>
            <a:off x="8135953" y="1900344"/>
            <a:ext cx="3957306" cy="326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2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/>
          <p:cNvSpPr/>
          <p:nvPr/>
        </p:nvSpPr>
        <p:spPr>
          <a:xfrm>
            <a:off x="278909" y="213186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33046" y="305710"/>
            <a:ext cx="3240746" cy="51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bg1"/>
                </a:solidFill>
                <a:ea typeface="나눔스퀘어"/>
              </a:rPr>
              <a:t>데이터셋 구축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1079" y="151038"/>
            <a:ext cx="1247134" cy="9568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AED8520-E54C-47C4-A6A7-D91909D04059}"/>
              </a:ext>
            </a:extLst>
          </p:cNvPr>
          <p:cNvSpPr txBox="1"/>
          <p:nvPr/>
        </p:nvSpPr>
        <p:spPr>
          <a:xfrm>
            <a:off x="1446626" y="1371350"/>
            <a:ext cx="1580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라벨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 0</a:t>
            </a: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AAF202-2064-413C-94F8-A4241B97CF44}"/>
              </a:ext>
            </a:extLst>
          </p:cNvPr>
          <p:cNvSpPr txBox="1"/>
          <p:nvPr/>
        </p:nvSpPr>
        <p:spPr>
          <a:xfrm>
            <a:off x="5429507" y="1382431"/>
            <a:ext cx="1580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라벨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 1</a:t>
            </a: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153B4B-3611-42BA-A861-1D16C00AB640}"/>
              </a:ext>
            </a:extLst>
          </p:cNvPr>
          <p:cNvSpPr txBox="1"/>
          <p:nvPr/>
        </p:nvSpPr>
        <p:spPr>
          <a:xfrm>
            <a:off x="9658158" y="1311047"/>
            <a:ext cx="1580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라벨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 2</a:t>
            </a: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22736F-63A0-4859-B342-EE2406894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" t="4007" r="2203" b="5200"/>
          <a:stretch/>
        </p:blipFill>
        <p:spPr>
          <a:xfrm>
            <a:off x="98741" y="1900345"/>
            <a:ext cx="3870960" cy="32771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F8AD11-6F5B-4259-A1E6-D28EBBB944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5" t="3594" r="2248" b="6150"/>
          <a:stretch/>
        </p:blipFill>
        <p:spPr>
          <a:xfrm>
            <a:off x="4080835" y="1900344"/>
            <a:ext cx="3957306" cy="32771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27C2AA-3A8B-4F20-9E02-76EFF7F845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0" t="3594" r="1866" b="5729"/>
          <a:stretch/>
        </p:blipFill>
        <p:spPr>
          <a:xfrm>
            <a:off x="8135953" y="1900344"/>
            <a:ext cx="3957306" cy="326542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6D880F-6AFF-4531-8580-9323D0F19394}"/>
              </a:ext>
            </a:extLst>
          </p:cNvPr>
          <p:cNvSpPr/>
          <p:nvPr/>
        </p:nvSpPr>
        <p:spPr>
          <a:xfrm>
            <a:off x="0" y="12448"/>
            <a:ext cx="12192000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A416EA-79AE-4376-B719-2D4744B4245B}"/>
              </a:ext>
            </a:extLst>
          </p:cNvPr>
          <p:cNvSpPr txBox="1"/>
          <p:nvPr/>
        </p:nvSpPr>
        <p:spPr>
          <a:xfrm>
            <a:off x="1816819" y="3212978"/>
            <a:ext cx="8560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 약 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9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만 건의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라벨링 댓글 데이터셋 구축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6F1664-BFDB-4022-82F1-35F6302D0CD6}"/>
              </a:ext>
            </a:extLst>
          </p:cNvPr>
          <p:cNvSpPr txBox="1"/>
          <p:nvPr/>
        </p:nvSpPr>
        <p:spPr>
          <a:xfrm>
            <a:off x="1424582" y="2662842"/>
            <a:ext cx="720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“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92E5A6-9EFE-4E21-B806-317B80781D0A}"/>
              </a:ext>
            </a:extLst>
          </p:cNvPr>
          <p:cNvSpPr txBox="1"/>
          <p:nvPr/>
        </p:nvSpPr>
        <p:spPr>
          <a:xfrm rot="10800000">
            <a:off x="10172493" y="2151227"/>
            <a:ext cx="720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“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567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13BD17BC-F87A-445A-95AD-A8A8DB10CA55}"/>
              </a:ext>
            </a:extLst>
          </p:cNvPr>
          <p:cNvSpPr/>
          <p:nvPr/>
        </p:nvSpPr>
        <p:spPr>
          <a:xfrm rot="10800000">
            <a:off x="0" y="1427017"/>
            <a:ext cx="1027780" cy="5961518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1E6713-1CB7-45AB-BA9D-FDE5B0B4407A}"/>
              </a:ext>
            </a:extLst>
          </p:cNvPr>
          <p:cNvSpPr/>
          <p:nvPr/>
        </p:nvSpPr>
        <p:spPr>
          <a:xfrm>
            <a:off x="11478491" y="5396092"/>
            <a:ext cx="713509" cy="1461908"/>
          </a:xfrm>
          <a:prstGeom prst="rect">
            <a:avLst/>
          </a:prstGeom>
          <a:solidFill>
            <a:srgbClr val="EF9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5" name="Google Shape;605;p31">
            <a:extLst>
              <a:ext uri="{FF2B5EF4-FFF2-40B4-BE49-F238E27FC236}">
                <a16:creationId xmlns:a16="http://schemas.microsoft.com/office/drawing/2014/main" id="{EAE19439-4C1E-44DD-8AEC-21D35F66A5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968951" y="2862431"/>
            <a:ext cx="5661935" cy="1496625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Clr>
                <a:schemeClr val="dk1"/>
              </a:buClr>
              <a:buSzPts val="4500"/>
            </a:pP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r>
              <a:rPr lang="en-US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Modeling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endParaRPr b="1" dirty="0">
              <a:solidFill>
                <a:srgbClr val="21204D"/>
              </a:solidFill>
              <a:latin typeface="Saira ExtraCondensed SemiBold" panose="020B0600000101010101" charset="0"/>
              <a:cs typeface="Saira ExtraCondensed SemiBold" panose="020B0600000101010101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44E5833-CA8E-4825-8B2A-506BDF920267}"/>
              </a:ext>
            </a:extLst>
          </p:cNvPr>
          <p:cNvCxnSpPr>
            <a:cxnSpLocks/>
          </p:cNvCxnSpPr>
          <p:nvPr/>
        </p:nvCxnSpPr>
        <p:spPr>
          <a:xfrm>
            <a:off x="7003963" y="3713156"/>
            <a:ext cx="5325168" cy="0"/>
          </a:xfrm>
          <a:prstGeom prst="line">
            <a:avLst/>
          </a:prstGeom>
          <a:ln w="28575"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24AB8C8-BB8A-4BB4-B397-C9D968AA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1649" y="1427017"/>
            <a:ext cx="1676545" cy="1286367"/>
          </a:xfrm>
          <a:prstGeom prst="rect">
            <a:avLst/>
          </a:prstGeom>
        </p:spPr>
      </p:pic>
      <p:pic>
        <p:nvPicPr>
          <p:cNvPr id="12" name="Google Shape;570;p33">
            <a:extLst>
              <a:ext uri="{FF2B5EF4-FFF2-40B4-BE49-F238E27FC236}">
                <a16:creationId xmlns:a16="http://schemas.microsoft.com/office/drawing/2014/main" id="{F420CBB1-23A3-4429-BC36-D91663F2F43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408544" y="845627"/>
            <a:ext cx="5214656" cy="5530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8003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-135237" y="1360058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71609" y="1360058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1550548" y="233542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4ABCCB8-6256-494C-A47F-A383A3F25AD9}"/>
              </a:ext>
            </a:extLst>
          </p:cNvPr>
          <p:cNvSpPr txBox="1"/>
          <p:nvPr/>
        </p:nvSpPr>
        <p:spPr>
          <a:xfrm>
            <a:off x="4907005" y="428201"/>
            <a:ext cx="3672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ea typeface="나눔스퀘어" panose="020B0600000101010101" pitchFamily="50" charset="-127"/>
              </a:rPr>
              <a:t>입출력 정의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0C0C0"/>
              </a:highlight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B002CC-4A85-4135-B221-7EF288776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47E20EC-0993-4243-A1B1-569C6FA8A168}"/>
              </a:ext>
            </a:extLst>
          </p:cNvPr>
          <p:cNvGrpSpPr/>
          <p:nvPr/>
        </p:nvGrpSpPr>
        <p:grpSpPr>
          <a:xfrm>
            <a:off x="220071" y="2873070"/>
            <a:ext cx="3807049" cy="751592"/>
            <a:chOff x="3966517" y="2137140"/>
            <a:chExt cx="5100976" cy="83694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1EFD942-F0A6-4268-A8E3-EF8BB5E015D5}"/>
                </a:ext>
              </a:extLst>
            </p:cNvPr>
            <p:cNvSpPr/>
            <p:nvPr/>
          </p:nvSpPr>
          <p:spPr>
            <a:xfrm>
              <a:off x="3966517" y="2137140"/>
              <a:ext cx="3768810" cy="830997"/>
            </a:xfrm>
            <a:prstGeom prst="rect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4861E6D-4A6E-4F12-908A-2CBDCDE026FF}"/>
                </a:ext>
              </a:extLst>
            </p:cNvPr>
            <p:cNvSpPr/>
            <p:nvPr/>
          </p:nvSpPr>
          <p:spPr>
            <a:xfrm>
              <a:off x="4105532" y="2219007"/>
              <a:ext cx="3515498" cy="667265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bg1"/>
              </a:solidFill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4BEF8D3-C409-4D6A-90B7-CF7D6828784E}"/>
                </a:ext>
              </a:extLst>
            </p:cNvPr>
            <p:cNvSpPr/>
            <p:nvPr/>
          </p:nvSpPr>
          <p:spPr>
            <a:xfrm>
              <a:off x="7920292" y="2143083"/>
              <a:ext cx="1147201" cy="830997"/>
            </a:xfrm>
            <a:prstGeom prst="rect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b="1" dirty="0">
                  <a:solidFill>
                    <a:schemeClr val="bg1"/>
                  </a:solidFill>
                  <a:ea typeface="나눔스퀘어" panose="020B0600000101010101"/>
                </a:rPr>
                <a:t>Input</a:t>
              </a:r>
              <a:endParaRPr lang="ko-KR" altLang="en-US" sz="2000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9944B6-681D-4B12-A619-7E60A31C9D36}"/>
              </a:ext>
            </a:extLst>
          </p:cNvPr>
          <p:cNvSpPr txBox="1"/>
          <p:nvPr/>
        </p:nvSpPr>
        <p:spPr>
          <a:xfrm>
            <a:off x="803738" y="3006468"/>
            <a:ext cx="1804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Comment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A5775D-72A9-460E-A362-033EBDF3D0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92" b="98561" l="9744" r="97444">
                        <a14:foregroundMark x1="50799" y1="44365" x2="63738" y2="61631"/>
                        <a14:foregroundMark x1="59744" y1="87050" x2="64856" y2="96643"/>
                        <a14:foregroundMark x1="64856" y1="96643" x2="64856" y2="96643"/>
                        <a14:foregroundMark x1="90256" y1="82974" x2="97444" y2="98561"/>
                      </a14:backgroundRemoval>
                    </a14:imgEffect>
                  </a14:imgLayer>
                </a14:imgProps>
              </a:ext>
            </a:extLst>
          </a:blip>
          <a:srcRect l="38282" t="28185"/>
          <a:stretch/>
        </p:blipFill>
        <p:spPr>
          <a:xfrm>
            <a:off x="-229609" y="4158112"/>
            <a:ext cx="3586792" cy="2780205"/>
          </a:xfrm>
          <a:prstGeom prst="rect">
            <a:avLst/>
          </a:prstGeom>
        </p:spPr>
      </p:pic>
      <p:sp>
        <p:nvSpPr>
          <p:cNvPr id="20" name="Google Shape;1173;p50">
            <a:extLst>
              <a:ext uri="{FF2B5EF4-FFF2-40B4-BE49-F238E27FC236}">
                <a16:creationId xmlns:a16="http://schemas.microsoft.com/office/drawing/2014/main" id="{C71F4101-4A4E-453F-A9B1-8E2450C69AB5}"/>
              </a:ext>
            </a:extLst>
          </p:cNvPr>
          <p:cNvSpPr/>
          <p:nvPr/>
        </p:nvSpPr>
        <p:spPr>
          <a:xfrm>
            <a:off x="4260876" y="3031667"/>
            <a:ext cx="798847" cy="523220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9D75431-DDB8-4980-B421-CC7A55E60918}"/>
              </a:ext>
            </a:extLst>
          </p:cNvPr>
          <p:cNvGrpSpPr/>
          <p:nvPr/>
        </p:nvGrpSpPr>
        <p:grpSpPr>
          <a:xfrm>
            <a:off x="5329855" y="2276620"/>
            <a:ext cx="2055910" cy="2045469"/>
            <a:chOff x="8317587" y="549449"/>
            <a:chExt cx="2055910" cy="204546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9278B7F-DE9F-4480-BE5A-3A7D10A22E26}"/>
                </a:ext>
              </a:extLst>
            </p:cNvPr>
            <p:cNvSpPr/>
            <p:nvPr/>
          </p:nvSpPr>
          <p:spPr>
            <a:xfrm>
              <a:off x="8317587" y="549449"/>
              <a:ext cx="2055910" cy="2045469"/>
            </a:xfrm>
            <a:prstGeom prst="ellipse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CA71DB3-3748-4A1A-B7C6-2727D747E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47390" y1="16667" x2="64859" y2="48851"/>
                          <a14:backgroundMark x1="61044" y1="41954" x2="43775" y2="78448"/>
                          <a14:backgroundMark x1="7430" y1="58046" x2="22892" y2="77586"/>
                          <a14:backgroundMark x1="22892" y1="77586" x2="47992" y2="90805"/>
                        </a14:backgroundRemoval>
                      </a14:imgEffect>
                    </a14:imgLayer>
                  </a14:imgProps>
                </a:ext>
              </a:extLst>
            </a:blip>
            <a:srcRect l="13712" t="17388" r="46459" b="27052"/>
            <a:stretch/>
          </p:blipFill>
          <p:spPr>
            <a:xfrm>
              <a:off x="8436685" y="598215"/>
              <a:ext cx="1889216" cy="1841621"/>
            </a:xfrm>
            <a:prstGeom prst="rect">
              <a:avLst/>
            </a:prstGeom>
          </p:spPr>
        </p:pic>
      </p:grpSp>
      <p:sp>
        <p:nvSpPr>
          <p:cNvPr id="24" name="Google Shape;1173;p50">
            <a:extLst>
              <a:ext uri="{FF2B5EF4-FFF2-40B4-BE49-F238E27FC236}">
                <a16:creationId xmlns:a16="http://schemas.microsoft.com/office/drawing/2014/main" id="{3448AEE6-EFAC-4BEC-ABCD-CBBA12C80014}"/>
              </a:ext>
            </a:extLst>
          </p:cNvPr>
          <p:cNvSpPr/>
          <p:nvPr/>
        </p:nvSpPr>
        <p:spPr>
          <a:xfrm>
            <a:off x="7610761" y="3064573"/>
            <a:ext cx="798847" cy="523220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E47A4D-6AB4-44FD-AE3E-4C8B5581C2A7}"/>
              </a:ext>
            </a:extLst>
          </p:cNvPr>
          <p:cNvSpPr txBox="1"/>
          <p:nvPr/>
        </p:nvSpPr>
        <p:spPr>
          <a:xfrm>
            <a:off x="8166155" y="6165204"/>
            <a:ext cx="2441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0~1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사이 실수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  <a:ea typeface="나눔스퀘어" panose="020B0600000101010101" pitchFamily="50" charset="-127"/>
            </a:endParaRPr>
          </a:p>
          <a:p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A1D549-8E69-48A3-815B-8342FC7D55CE}"/>
              </a:ext>
            </a:extLst>
          </p:cNvPr>
          <p:cNvSpPr txBox="1"/>
          <p:nvPr/>
        </p:nvSpPr>
        <p:spPr>
          <a:xfrm>
            <a:off x="8990833" y="1594703"/>
            <a:ext cx="2363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Threshold 0.5</a:t>
            </a:r>
            <a:endParaRPr lang="ko-KR" altLang="en-US" sz="24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36CA0F0-0C63-497D-928D-7FA3209EF0C6}"/>
              </a:ext>
            </a:extLst>
          </p:cNvPr>
          <p:cNvGrpSpPr/>
          <p:nvPr/>
        </p:nvGrpSpPr>
        <p:grpSpPr>
          <a:xfrm>
            <a:off x="8674621" y="2096272"/>
            <a:ext cx="2851430" cy="2860997"/>
            <a:chOff x="8579933" y="2188826"/>
            <a:chExt cx="2851430" cy="286099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ED1CF4D-2B6A-452F-8D11-7842D88D4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4653" t="20666" r="26999" b="28294"/>
            <a:stretch/>
          </p:blipFill>
          <p:spPr>
            <a:xfrm>
              <a:off x="8579933" y="2188826"/>
              <a:ext cx="2710135" cy="2860997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F489A54-E402-4C68-B9A1-6EE92E03F56E}"/>
                </a:ext>
              </a:extLst>
            </p:cNvPr>
            <p:cNvSpPr/>
            <p:nvPr/>
          </p:nvSpPr>
          <p:spPr>
            <a:xfrm>
              <a:off x="9666518" y="2552725"/>
              <a:ext cx="1085705" cy="478942"/>
            </a:xfrm>
            <a:prstGeom prst="rect">
              <a:avLst/>
            </a:prstGeom>
            <a:solidFill>
              <a:srgbClr val="F2E8D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48634E-37E8-4180-9E2B-65165FE8963F}"/>
                </a:ext>
              </a:extLst>
            </p:cNvPr>
            <p:cNvSpPr/>
            <p:nvPr/>
          </p:nvSpPr>
          <p:spPr>
            <a:xfrm>
              <a:off x="8606010" y="4602892"/>
              <a:ext cx="2825353" cy="83641"/>
            </a:xfrm>
            <a:prstGeom prst="rect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4D59E4-D9FF-4C0C-BDDA-C9808588E9C5}"/>
                </a:ext>
              </a:extLst>
            </p:cNvPr>
            <p:cNvSpPr txBox="1"/>
            <p:nvPr/>
          </p:nvSpPr>
          <p:spPr>
            <a:xfrm>
              <a:off x="9772226" y="2497599"/>
              <a:ext cx="11890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4">
                      <a:lumMod val="50000"/>
                    </a:schemeClr>
                  </a:solidFill>
                  <a:ea typeface="나눔스퀘어" panose="020B0600000101010101"/>
                </a:rPr>
                <a:t>Output</a:t>
              </a:r>
              <a:endParaRPr lang="ko-KR" altLang="en-US" sz="2000" b="1" dirty="0">
                <a:solidFill>
                  <a:schemeClr val="accent4">
                    <a:lumMod val="50000"/>
                  </a:schemeClr>
                </a:solidFill>
                <a:ea typeface="나눔스퀘어" panose="020B0600000101010101"/>
              </a:endParaRPr>
            </a:p>
          </p:txBody>
        </p:sp>
      </p:grpSp>
      <p:sp>
        <p:nvSpPr>
          <p:cNvPr id="37" name="Google Shape;1123;p50">
            <a:extLst>
              <a:ext uri="{FF2B5EF4-FFF2-40B4-BE49-F238E27FC236}">
                <a16:creationId xmlns:a16="http://schemas.microsoft.com/office/drawing/2014/main" id="{3116221D-4BCF-4127-9670-481AAE4E212E}"/>
              </a:ext>
            </a:extLst>
          </p:cNvPr>
          <p:cNvSpPr/>
          <p:nvPr/>
        </p:nvSpPr>
        <p:spPr>
          <a:xfrm>
            <a:off x="8252686" y="5361678"/>
            <a:ext cx="419133" cy="500433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124;p50">
            <a:extLst>
              <a:ext uri="{FF2B5EF4-FFF2-40B4-BE49-F238E27FC236}">
                <a16:creationId xmlns:a16="http://schemas.microsoft.com/office/drawing/2014/main" id="{3FDA5CC8-4D38-406B-B8B9-FCCDED5C8DFA}"/>
              </a:ext>
            </a:extLst>
          </p:cNvPr>
          <p:cNvSpPr/>
          <p:nvPr/>
        </p:nvSpPr>
        <p:spPr>
          <a:xfrm>
            <a:off x="9710299" y="5368851"/>
            <a:ext cx="419133" cy="500433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3" y="0"/>
                </a:moveTo>
                <a:cubicBezTo>
                  <a:pt x="116" y="0"/>
                  <a:pt x="1" y="260"/>
                  <a:pt x="159" y="419"/>
                </a:cubicBezTo>
                <a:lnTo>
                  <a:pt x="434" y="700"/>
                </a:lnTo>
                <a:cubicBezTo>
                  <a:pt x="455" y="722"/>
                  <a:pt x="455" y="758"/>
                  <a:pt x="434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3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3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9447C7-5759-4B49-BEFA-20A210767881}"/>
              </a:ext>
            </a:extLst>
          </p:cNvPr>
          <p:cNvSpPr txBox="1"/>
          <p:nvPr/>
        </p:nvSpPr>
        <p:spPr>
          <a:xfrm>
            <a:off x="8880341" y="5390879"/>
            <a:ext cx="739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0.5</a:t>
            </a:r>
            <a:endParaRPr lang="ko-KR" altLang="en-US" sz="2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4153DC-03D5-4E61-B8ED-6E07EF65E1DF}"/>
              </a:ext>
            </a:extLst>
          </p:cNvPr>
          <p:cNvSpPr txBox="1"/>
          <p:nvPr/>
        </p:nvSpPr>
        <p:spPr>
          <a:xfrm>
            <a:off x="6437157" y="5367467"/>
            <a:ext cx="1895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악성 댓글 </a:t>
            </a:r>
            <a:endParaRPr lang="ko-KR" alt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97AE1-E878-4815-A22E-CC237533337C}"/>
              </a:ext>
            </a:extLst>
          </p:cNvPr>
          <p:cNvSpPr txBox="1"/>
          <p:nvPr/>
        </p:nvSpPr>
        <p:spPr>
          <a:xfrm>
            <a:off x="10273380" y="5364572"/>
            <a:ext cx="1938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일반 댓글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41264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>
            <a:extLst>
              <a:ext uri="{FF2B5EF4-FFF2-40B4-BE49-F238E27FC236}">
                <a16:creationId xmlns:a16="http://schemas.microsoft.com/office/drawing/2014/main" id="{2B67E3E3-A55B-484F-9A70-5DB65C9ED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83537" y="1360058"/>
            <a:ext cx="1454727" cy="549794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BEB84C7E-7402-4AED-BFB9-9DB7CC8D5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1633991" y="220117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B002CC-4A85-4135-B221-7EF288776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188" y="70689"/>
            <a:ext cx="1096502" cy="8413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D276B5-29F5-4B95-8980-63753BEA06CD}"/>
              </a:ext>
            </a:extLst>
          </p:cNvPr>
          <p:cNvSpPr txBox="1"/>
          <p:nvPr/>
        </p:nvSpPr>
        <p:spPr>
          <a:xfrm>
            <a:off x="5123683" y="441409"/>
            <a:ext cx="271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ea typeface="나눔스퀘어" panose="020B0600000101010101" pitchFamily="50" charset="-127"/>
              </a:rPr>
              <a:t>텍스트 전처리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0C0C0"/>
              </a:highlight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3850A37-71A5-46EB-84BB-ABCC21F47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693" y="772714"/>
            <a:ext cx="1067967" cy="84131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FCC611D-0E4F-427D-BF5E-E3641B9F2E26}"/>
              </a:ext>
            </a:extLst>
          </p:cNvPr>
          <p:cNvGrpSpPr/>
          <p:nvPr/>
        </p:nvGrpSpPr>
        <p:grpSpPr>
          <a:xfrm>
            <a:off x="500926" y="1730159"/>
            <a:ext cx="11047274" cy="1477122"/>
            <a:chOff x="-28035" y="1663293"/>
            <a:chExt cx="11047274" cy="1477122"/>
          </a:xfrm>
        </p:grpSpPr>
        <p:sp>
          <p:nvSpPr>
            <p:cNvPr id="65" name="직사각형 8">
              <a:extLst>
                <a:ext uri="{FF2B5EF4-FFF2-40B4-BE49-F238E27FC236}">
                  <a16:creationId xmlns:a16="http://schemas.microsoft.com/office/drawing/2014/main" id="{32B4FEE6-84A8-4E45-A3BE-1CED53EED7D9}"/>
                </a:ext>
              </a:extLst>
            </p:cNvPr>
            <p:cNvSpPr/>
            <p:nvPr/>
          </p:nvSpPr>
          <p:spPr>
            <a:xfrm>
              <a:off x="1021843" y="1663782"/>
              <a:ext cx="1113255" cy="1476633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43000"/>
                <a:gd name="connsiteY0" fmla="*/ 0 h 1105930"/>
                <a:gd name="connsiteX1" fmla="*/ 1143000 w 1143000"/>
                <a:gd name="connsiteY1" fmla="*/ 556054 h 1105930"/>
                <a:gd name="connsiteX2" fmla="*/ 1105930 w 1143000"/>
                <a:gd name="connsiteY2" fmla="*/ 1105930 h 1105930"/>
                <a:gd name="connsiteX3" fmla="*/ 0 w 1143000"/>
                <a:gd name="connsiteY3" fmla="*/ 1105930 h 1105930"/>
                <a:gd name="connsiteX4" fmla="*/ 0 w 1143000"/>
                <a:gd name="connsiteY4" fmla="*/ 0 h 1105930"/>
                <a:gd name="connsiteX0" fmla="*/ 0 w 1143000"/>
                <a:gd name="connsiteY0" fmla="*/ 0 h 1476633"/>
                <a:gd name="connsiteX1" fmla="*/ 1143000 w 1143000"/>
                <a:gd name="connsiteY1" fmla="*/ 556054 h 1476633"/>
                <a:gd name="connsiteX2" fmla="*/ 1136822 w 1143000"/>
                <a:gd name="connsiteY2" fmla="*/ 1476633 h 1476633"/>
                <a:gd name="connsiteX3" fmla="*/ 0 w 1143000"/>
                <a:gd name="connsiteY3" fmla="*/ 1105930 h 1476633"/>
                <a:gd name="connsiteX4" fmla="*/ 0 w 1143000"/>
                <a:gd name="connsiteY4" fmla="*/ 0 h 147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476633">
                  <a:moveTo>
                    <a:pt x="0" y="0"/>
                  </a:moveTo>
                  <a:lnTo>
                    <a:pt x="1143000" y="556054"/>
                  </a:lnTo>
                  <a:cubicBezTo>
                    <a:pt x="1140941" y="862914"/>
                    <a:pt x="1138881" y="1169773"/>
                    <a:pt x="1136822" y="1476633"/>
                  </a:cubicBezTo>
                  <a:lnTo>
                    <a:pt x="0" y="1105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975A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CEDA80E-63DB-42D5-B5D4-45E66C1560FA}"/>
                </a:ext>
              </a:extLst>
            </p:cNvPr>
            <p:cNvSpPr/>
            <p:nvPr/>
          </p:nvSpPr>
          <p:spPr>
            <a:xfrm>
              <a:off x="-28035" y="1663293"/>
              <a:ext cx="1077149" cy="11059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E2BC016-7EA2-43F1-B8C4-91375ECCB462}"/>
                </a:ext>
              </a:extLst>
            </p:cNvPr>
            <p:cNvSpPr/>
            <p:nvPr/>
          </p:nvSpPr>
          <p:spPr>
            <a:xfrm>
              <a:off x="2112221" y="2211412"/>
              <a:ext cx="8907018" cy="88505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A2494E-28D0-445E-B9A4-552D3847B270}"/>
                </a:ext>
              </a:extLst>
            </p:cNvPr>
            <p:cNvSpPr txBox="1"/>
            <p:nvPr/>
          </p:nvSpPr>
          <p:spPr>
            <a:xfrm>
              <a:off x="172894" y="1991237"/>
              <a:ext cx="90575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ea typeface="나눔스퀘어" panose="020B0600000101010101"/>
                </a:rPr>
                <a:t>댓글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3666F85-66A0-429B-89BC-54508A84E18E}"/>
                </a:ext>
              </a:extLst>
            </p:cNvPr>
            <p:cNvSpPr txBox="1"/>
            <p:nvPr/>
          </p:nvSpPr>
          <p:spPr>
            <a:xfrm>
              <a:off x="3045368" y="2356117"/>
              <a:ext cx="70263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/>
                <a:t>6</a:t>
              </a:r>
              <a:r>
                <a:rPr lang="ko-KR" altLang="en-US" sz="2800" b="1" dirty="0"/>
                <a:t>강의장 여러분 그동안 감사했습니다</a:t>
              </a:r>
              <a:r>
                <a:rPr lang="en-US" altLang="ko-KR" sz="2800" b="1" dirty="0"/>
                <a:t>.</a:t>
              </a:r>
              <a:endParaRPr lang="ko-KR" altLang="en-US" sz="2800" b="1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DAA765-7389-4E2A-9B32-DB6076F2F0A9}"/>
              </a:ext>
            </a:extLst>
          </p:cNvPr>
          <p:cNvGrpSpPr/>
          <p:nvPr/>
        </p:nvGrpSpPr>
        <p:grpSpPr>
          <a:xfrm>
            <a:off x="496882" y="2822199"/>
            <a:ext cx="11879440" cy="1220644"/>
            <a:chOff x="-31728" y="2742962"/>
            <a:chExt cx="11879440" cy="122064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0B56259-C959-426B-A26D-B1CAD9F1300D}"/>
                </a:ext>
              </a:extLst>
            </p:cNvPr>
            <p:cNvSpPr/>
            <p:nvPr/>
          </p:nvSpPr>
          <p:spPr>
            <a:xfrm>
              <a:off x="3986959" y="3324851"/>
              <a:ext cx="4871280" cy="638755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5E3E9BA-BAD4-4F13-998B-AF029A5EF6BA}"/>
                </a:ext>
              </a:extLst>
            </p:cNvPr>
            <p:cNvSpPr/>
            <p:nvPr/>
          </p:nvSpPr>
          <p:spPr>
            <a:xfrm>
              <a:off x="-31728" y="2754252"/>
              <a:ext cx="1077149" cy="11059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66" name="직사각형 9">
              <a:extLst>
                <a:ext uri="{FF2B5EF4-FFF2-40B4-BE49-F238E27FC236}">
                  <a16:creationId xmlns:a16="http://schemas.microsoft.com/office/drawing/2014/main" id="{DDCADC2D-F56E-4982-BD38-A6CD9EC7627C}"/>
                </a:ext>
              </a:extLst>
            </p:cNvPr>
            <p:cNvSpPr/>
            <p:nvPr/>
          </p:nvSpPr>
          <p:spPr>
            <a:xfrm>
              <a:off x="1035072" y="2742962"/>
              <a:ext cx="1137325" cy="1204784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05930"/>
                <a:gd name="connsiteY0" fmla="*/ 0 h 1105930"/>
                <a:gd name="connsiteX1" fmla="*/ 1081216 w 1105930"/>
                <a:gd name="connsiteY1" fmla="*/ 296562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43000"/>
                <a:gd name="connsiteY0" fmla="*/ 0 h 1204784"/>
                <a:gd name="connsiteX1" fmla="*/ 1081216 w 1143000"/>
                <a:gd name="connsiteY1" fmla="*/ 296562 h 1204784"/>
                <a:gd name="connsiteX2" fmla="*/ 1143000 w 1143000"/>
                <a:gd name="connsiteY2" fmla="*/ 1204784 h 1204784"/>
                <a:gd name="connsiteX3" fmla="*/ 0 w 1143000"/>
                <a:gd name="connsiteY3" fmla="*/ 1105930 h 1204784"/>
                <a:gd name="connsiteX4" fmla="*/ 0 w 1143000"/>
                <a:gd name="connsiteY4" fmla="*/ 0 h 1204784"/>
                <a:gd name="connsiteX0" fmla="*/ 0 w 1167713"/>
                <a:gd name="connsiteY0" fmla="*/ 0 h 1204784"/>
                <a:gd name="connsiteX1" fmla="*/ 1167713 w 1167713"/>
                <a:gd name="connsiteY1" fmla="*/ 352168 h 1204784"/>
                <a:gd name="connsiteX2" fmla="*/ 1143000 w 1167713"/>
                <a:gd name="connsiteY2" fmla="*/ 1204784 h 1204784"/>
                <a:gd name="connsiteX3" fmla="*/ 0 w 1167713"/>
                <a:gd name="connsiteY3" fmla="*/ 1105930 h 1204784"/>
                <a:gd name="connsiteX4" fmla="*/ 0 w 1167713"/>
                <a:gd name="connsiteY4" fmla="*/ 0 h 120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7713" h="1204784">
                  <a:moveTo>
                    <a:pt x="0" y="0"/>
                  </a:moveTo>
                  <a:lnTo>
                    <a:pt x="1167713" y="352168"/>
                  </a:lnTo>
                  <a:lnTo>
                    <a:pt x="1143000" y="1204784"/>
                  </a:lnTo>
                  <a:lnTo>
                    <a:pt x="0" y="1105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16A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C6F1A3A-78CE-4FD2-8C0C-BBB682074607}"/>
                </a:ext>
              </a:extLst>
            </p:cNvPr>
            <p:cNvSpPr/>
            <p:nvPr/>
          </p:nvSpPr>
          <p:spPr>
            <a:xfrm>
              <a:off x="2112221" y="3075050"/>
              <a:ext cx="8907018" cy="8850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1F6C22-D4ED-48C4-B4A1-5A54E941EE50}"/>
                </a:ext>
              </a:extLst>
            </p:cNvPr>
            <p:cNvSpPr txBox="1"/>
            <p:nvPr/>
          </p:nvSpPr>
          <p:spPr>
            <a:xfrm>
              <a:off x="67080" y="3112606"/>
              <a:ext cx="925583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ea typeface="나눔스퀘어" panose="020B0600000101010101"/>
                </a:rPr>
                <a:t>토큰화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2ECF04-DDA6-481D-8C1E-70C7FFD4B527}"/>
                </a:ext>
              </a:extLst>
            </p:cNvPr>
            <p:cNvSpPr txBox="1"/>
            <p:nvPr/>
          </p:nvSpPr>
          <p:spPr>
            <a:xfrm>
              <a:off x="2351828" y="3343658"/>
              <a:ext cx="49632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800" b="1" dirty="0">
                  <a:ea typeface="나눔스퀘어" panose="020B0600000101010101"/>
                </a:rPr>
                <a:t>‘6’, ‘</a:t>
              </a:r>
              <a:r>
                <a:rPr lang="ko-KR" altLang="en-US" sz="1800" b="1" dirty="0">
                  <a:ea typeface="나눔스퀘어" panose="020B0600000101010101"/>
                </a:rPr>
                <a:t>강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의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장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여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러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분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그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동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안</a:t>
              </a:r>
              <a:r>
                <a:rPr lang="en-US" altLang="ko-KR" sz="1800" b="1" dirty="0">
                  <a:ea typeface="나눔스퀘어" panose="020B0600000101010101"/>
                </a:rPr>
                <a:t>’</a:t>
              </a:r>
              <a:endParaRPr lang="ko-KR" altLang="en-US" sz="1800" b="1" dirty="0">
                <a:ea typeface="나눔스퀘어" panose="020B0600000101010101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B87E7A3-B4B5-478B-B0A0-CCC8110337D7}"/>
                </a:ext>
              </a:extLst>
            </p:cNvPr>
            <p:cNvSpPr txBox="1"/>
            <p:nvPr/>
          </p:nvSpPr>
          <p:spPr>
            <a:xfrm>
              <a:off x="5567390" y="3329360"/>
              <a:ext cx="62803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800" b="1" dirty="0">
                  <a:ea typeface="나눔스퀘어" panose="020B0600000101010101"/>
                </a:rPr>
                <a:t>, ‘</a:t>
              </a:r>
              <a:r>
                <a:rPr lang="ko-KR" altLang="en-US" sz="1800" b="1" dirty="0">
                  <a:ea typeface="나눔스퀘어" panose="020B0600000101010101"/>
                </a:rPr>
                <a:t>감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사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했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습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니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다</a:t>
              </a:r>
              <a:r>
                <a:rPr lang="en-US" altLang="ko-KR" sz="1800" b="1" dirty="0">
                  <a:ea typeface="나눔스퀘어" panose="020B0600000101010101"/>
                </a:rPr>
                <a:t>’</a:t>
              </a:r>
              <a:endParaRPr lang="ko-KR" altLang="en-US" sz="1800" b="1" dirty="0">
                <a:ea typeface="나눔스퀘어" panose="020B0600000101010101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A2E8CE6-80D0-490E-93F5-D76A81BE24E0}"/>
              </a:ext>
            </a:extLst>
          </p:cNvPr>
          <p:cNvGrpSpPr/>
          <p:nvPr/>
        </p:nvGrpSpPr>
        <p:grpSpPr>
          <a:xfrm>
            <a:off x="497233" y="3915758"/>
            <a:ext cx="11388906" cy="1109347"/>
            <a:chOff x="1018150" y="3587814"/>
            <a:chExt cx="11388906" cy="1109347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82D0DD8-7F8D-49D2-A8B3-DD303218668C}"/>
                </a:ext>
              </a:extLst>
            </p:cNvPr>
            <p:cNvSpPr/>
            <p:nvPr/>
          </p:nvSpPr>
          <p:spPr>
            <a:xfrm>
              <a:off x="1018150" y="3591231"/>
              <a:ext cx="1077149" cy="11059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67" name="직사각형 10">
              <a:extLst>
                <a:ext uri="{FF2B5EF4-FFF2-40B4-BE49-F238E27FC236}">
                  <a16:creationId xmlns:a16="http://schemas.microsoft.com/office/drawing/2014/main" id="{8129908D-21A0-4869-8E6F-D3FFA11A95F3}"/>
                </a:ext>
              </a:extLst>
            </p:cNvPr>
            <p:cNvSpPr/>
            <p:nvPr/>
          </p:nvSpPr>
          <p:spPr>
            <a:xfrm>
              <a:off x="2084950" y="3587814"/>
              <a:ext cx="1113255" cy="1105930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43000"/>
                <a:gd name="connsiteY0" fmla="*/ 0 h 1105930"/>
                <a:gd name="connsiteX1" fmla="*/ 1143000 w 1143000"/>
                <a:gd name="connsiteY1" fmla="*/ 92676 h 1105930"/>
                <a:gd name="connsiteX2" fmla="*/ 1105930 w 1143000"/>
                <a:gd name="connsiteY2" fmla="*/ 1105930 h 1105930"/>
                <a:gd name="connsiteX3" fmla="*/ 0 w 1143000"/>
                <a:gd name="connsiteY3" fmla="*/ 1105930 h 1105930"/>
                <a:gd name="connsiteX4" fmla="*/ 0 w 1143000"/>
                <a:gd name="connsiteY4" fmla="*/ 0 h 110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105930">
                  <a:moveTo>
                    <a:pt x="0" y="0"/>
                  </a:moveTo>
                  <a:lnTo>
                    <a:pt x="1143000" y="92676"/>
                  </a:lnTo>
                  <a:lnTo>
                    <a:pt x="1105930" y="1105930"/>
                  </a:lnTo>
                  <a:lnTo>
                    <a:pt x="0" y="1105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BC95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FA619D6-E08F-4727-B47A-ADC1010EB5DF}"/>
                </a:ext>
              </a:extLst>
            </p:cNvPr>
            <p:cNvSpPr/>
            <p:nvPr/>
          </p:nvSpPr>
          <p:spPr>
            <a:xfrm>
              <a:off x="3162099" y="3699024"/>
              <a:ext cx="8907018" cy="8850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5D1955-EDBB-4B28-AB77-41CA1A9A7C01}"/>
                </a:ext>
              </a:extLst>
            </p:cNvPr>
            <p:cNvSpPr txBox="1"/>
            <p:nvPr/>
          </p:nvSpPr>
          <p:spPr>
            <a:xfrm>
              <a:off x="1054649" y="3868481"/>
              <a:ext cx="925583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ea typeface="나눔스퀘어" panose="020B0600000101010101"/>
                </a:rPr>
                <a:t>토큰</a:t>
              </a:r>
              <a:endParaRPr lang="en-US" altLang="ko-KR" b="1" dirty="0">
                <a:ea typeface="나눔스퀘어" panose="020B0600000101010101"/>
              </a:endParaRPr>
            </a:p>
            <a:p>
              <a:pPr algn="ctr"/>
              <a:r>
                <a:rPr lang="ko-KR" altLang="en-US" b="1" dirty="0">
                  <a:ea typeface="나눔스퀘어" panose="020B0600000101010101"/>
                </a:rPr>
                <a:t>라벨링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5DBE678-00AE-4384-83C2-8670E55C0294}"/>
                </a:ext>
              </a:extLst>
            </p:cNvPr>
            <p:cNvSpPr txBox="1"/>
            <p:nvPr/>
          </p:nvSpPr>
          <p:spPr>
            <a:xfrm>
              <a:off x="3340177" y="3871473"/>
              <a:ext cx="29897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2000" b="1" dirty="0">
                  <a:ea typeface="나눔스퀘어" panose="020B0600000101010101"/>
                </a:rPr>
                <a:t>1    2    3    4    5    6</a:t>
              </a:r>
              <a:endParaRPr lang="ko-KR" altLang="en-US" sz="2000" b="1" dirty="0">
                <a:ea typeface="나눔스퀘어" panose="020B0600000101010101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A4DF4D5-0563-4100-81AA-27A92A9BDAF6}"/>
                </a:ext>
              </a:extLst>
            </p:cNvPr>
            <p:cNvSpPr txBox="1"/>
            <p:nvPr/>
          </p:nvSpPr>
          <p:spPr>
            <a:xfrm>
              <a:off x="5407596" y="3864042"/>
              <a:ext cx="502741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2000" b="1" dirty="0">
                  <a:ea typeface="나눔스퀘어" panose="020B0600000101010101"/>
                </a:rPr>
                <a:t>7    8   9   10   11  12</a:t>
              </a:r>
              <a:endParaRPr lang="ko-KR" altLang="en-US" sz="2000" b="1" dirty="0">
                <a:ea typeface="나눔스퀘어" panose="020B0600000101010101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59712A1-2B1B-4C6A-BAA1-CFFAE5C44A16}"/>
                </a:ext>
              </a:extLst>
            </p:cNvPr>
            <p:cNvSpPr txBox="1"/>
            <p:nvPr/>
          </p:nvSpPr>
          <p:spPr>
            <a:xfrm>
              <a:off x="8518444" y="3864482"/>
              <a:ext cx="38886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2000" b="1" dirty="0">
                  <a:ea typeface="나눔스퀘어" panose="020B0600000101010101"/>
                </a:rPr>
                <a:t>13   14  15  16</a:t>
              </a:r>
              <a:endParaRPr lang="ko-KR" altLang="en-US" sz="2000" b="1" dirty="0">
                <a:ea typeface="나눔스퀘어" panose="020B0600000101010101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6FFAA85-0731-4444-9382-CA02944742DC}"/>
              </a:ext>
            </a:extLst>
          </p:cNvPr>
          <p:cNvGrpSpPr/>
          <p:nvPr/>
        </p:nvGrpSpPr>
        <p:grpSpPr>
          <a:xfrm>
            <a:off x="522668" y="4885762"/>
            <a:ext cx="11025532" cy="1241856"/>
            <a:chOff x="1043585" y="4557818"/>
            <a:chExt cx="11025532" cy="1241856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E8A22FA-50D8-438B-BA4E-E7C18A93F1A6}"/>
                </a:ext>
              </a:extLst>
            </p:cNvPr>
            <p:cNvSpPr/>
            <p:nvPr/>
          </p:nvSpPr>
          <p:spPr>
            <a:xfrm>
              <a:off x="1043585" y="4693744"/>
              <a:ext cx="1077149" cy="1105930"/>
            </a:xfrm>
            <a:prstGeom prst="rect">
              <a:avLst/>
            </a:prstGeom>
            <a:solidFill>
              <a:srgbClr val="FDF1E9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68" name="직사각형 11">
              <a:extLst>
                <a:ext uri="{FF2B5EF4-FFF2-40B4-BE49-F238E27FC236}">
                  <a16:creationId xmlns:a16="http://schemas.microsoft.com/office/drawing/2014/main" id="{4E3BD789-33B4-4908-B59F-BAD329FF5773}"/>
                </a:ext>
              </a:extLst>
            </p:cNvPr>
            <p:cNvSpPr/>
            <p:nvPr/>
          </p:nvSpPr>
          <p:spPr>
            <a:xfrm>
              <a:off x="2084950" y="4557818"/>
              <a:ext cx="1149423" cy="1241855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36822"/>
                <a:gd name="connsiteY0" fmla="*/ 135925 h 1241855"/>
                <a:gd name="connsiteX1" fmla="*/ 1136822 w 1136822"/>
                <a:gd name="connsiteY1" fmla="*/ 0 h 1241855"/>
                <a:gd name="connsiteX2" fmla="*/ 1105930 w 1136822"/>
                <a:gd name="connsiteY2" fmla="*/ 1241855 h 1241855"/>
                <a:gd name="connsiteX3" fmla="*/ 0 w 1136822"/>
                <a:gd name="connsiteY3" fmla="*/ 1241855 h 1241855"/>
                <a:gd name="connsiteX4" fmla="*/ 0 w 1136822"/>
                <a:gd name="connsiteY4" fmla="*/ 135925 h 1241855"/>
                <a:gd name="connsiteX0" fmla="*/ 0 w 1136822"/>
                <a:gd name="connsiteY0" fmla="*/ 135925 h 1241855"/>
                <a:gd name="connsiteX1" fmla="*/ 1136822 w 1136822"/>
                <a:gd name="connsiteY1" fmla="*/ 0 h 1241855"/>
                <a:gd name="connsiteX2" fmla="*/ 1130643 w 1136822"/>
                <a:gd name="connsiteY2" fmla="*/ 852617 h 1241855"/>
                <a:gd name="connsiteX3" fmla="*/ 0 w 1136822"/>
                <a:gd name="connsiteY3" fmla="*/ 1241855 h 1241855"/>
                <a:gd name="connsiteX4" fmla="*/ 0 w 1136822"/>
                <a:gd name="connsiteY4" fmla="*/ 135925 h 1241855"/>
                <a:gd name="connsiteX0" fmla="*/ 0 w 1180135"/>
                <a:gd name="connsiteY0" fmla="*/ 135925 h 1241855"/>
                <a:gd name="connsiteX1" fmla="*/ 1136822 w 1180135"/>
                <a:gd name="connsiteY1" fmla="*/ 0 h 1241855"/>
                <a:gd name="connsiteX2" fmla="*/ 1180070 w 1180135"/>
                <a:gd name="connsiteY2" fmla="*/ 920579 h 1241855"/>
                <a:gd name="connsiteX3" fmla="*/ 0 w 1180135"/>
                <a:gd name="connsiteY3" fmla="*/ 1241855 h 1241855"/>
                <a:gd name="connsiteX4" fmla="*/ 0 w 1180135"/>
                <a:gd name="connsiteY4" fmla="*/ 135925 h 124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135" h="1241855">
                  <a:moveTo>
                    <a:pt x="0" y="135925"/>
                  </a:moveTo>
                  <a:lnTo>
                    <a:pt x="1136822" y="0"/>
                  </a:lnTo>
                  <a:cubicBezTo>
                    <a:pt x="1134762" y="284206"/>
                    <a:pt x="1182130" y="636373"/>
                    <a:pt x="1180070" y="920579"/>
                  </a:cubicBezTo>
                  <a:lnTo>
                    <a:pt x="0" y="1241855"/>
                  </a:lnTo>
                  <a:lnTo>
                    <a:pt x="0" y="135925"/>
                  </a:lnTo>
                  <a:close/>
                </a:path>
              </a:pathLst>
            </a:custGeom>
            <a:solidFill>
              <a:srgbClr val="F6C3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C331D09-596C-41D9-ABE1-EBE7D38ED9E9}"/>
                </a:ext>
              </a:extLst>
            </p:cNvPr>
            <p:cNvSpPr/>
            <p:nvPr/>
          </p:nvSpPr>
          <p:spPr>
            <a:xfrm>
              <a:off x="3162099" y="4584077"/>
              <a:ext cx="8907018" cy="885053"/>
            </a:xfrm>
            <a:prstGeom prst="rect">
              <a:avLst/>
            </a:prstGeom>
            <a:solidFill>
              <a:srgbClr val="FDF1E9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016F219-C27A-43AA-917B-570573890812}"/>
                </a:ext>
              </a:extLst>
            </p:cNvPr>
            <p:cNvSpPr txBox="1"/>
            <p:nvPr/>
          </p:nvSpPr>
          <p:spPr>
            <a:xfrm>
              <a:off x="1054648" y="4966538"/>
              <a:ext cx="925583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ea typeface="나눔스퀘어" panose="020B0600000101010101"/>
                </a:rPr>
                <a:t>토큰</a:t>
              </a:r>
              <a:endParaRPr lang="en-US" altLang="ko-KR" b="1" dirty="0">
                <a:ea typeface="나눔스퀘어" panose="020B0600000101010101"/>
              </a:endParaRPr>
            </a:p>
            <a:p>
              <a:pPr algn="ctr"/>
              <a:r>
                <a:rPr lang="ko-KR" altLang="en-US" b="1" dirty="0">
                  <a:ea typeface="나눔스퀘어" panose="020B0600000101010101"/>
                </a:rPr>
                <a:t>패딩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7335241-E491-48F3-B10F-76E73D17BEFC}"/>
                </a:ext>
              </a:extLst>
            </p:cNvPr>
            <p:cNvSpPr txBox="1"/>
            <p:nvPr/>
          </p:nvSpPr>
          <p:spPr>
            <a:xfrm>
              <a:off x="4116494" y="4833486"/>
              <a:ext cx="64947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의미 없는 숫자</a:t>
              </a:r>
              <a:r>
                <a:rPr lang="en-US" altLang="ko-KR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(0)</a:t>
              </a:r>
              <a:r>
                <a:rPr lang="ko-KR" alt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을 이용해 데이터의 길이를 동일하게 만듦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90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64AB25B-B05E-48E6-A711-C386B6394826}"/>
              </a:ext>
            </a:extLst>
          </p:cNvPr>
          <p:cNvSpPr/>
          <p:nvPr/>
        </p:nvSpPr>
        <p:spPr>
          <a:xfrm>
            <a:off x="695710" y="1665933"/>
            <a:ext cx="3240746" cy="3526133"/>
          </a:xfrm>
          <a:prstGeom prst="rect">
            <a:avLst/>
          </a:prstGeom>
          <a:solidFill>
            <a:srgbClr val="EF9295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71777" y="1360058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797" y="5327932"/>
            <a:ext cx="1597290" cy="12436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7204BB-3067-4246-80B9-CE9A75CB60CB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8753B6-3E07-4398-BDA9-367D1FBA941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A246C2-0305-405E-96F6-0FDBDDC02215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팀원 소개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E0D38F-DA49-4C79-93C3-B22B6A127960}"/>
              </a:ext>
            </a:extLst>
          </p:cNvPr>
          <p:cNvSpPr/>
          <p:nvPr/>
        </p:nvSpPr>
        <p:spPr>
          <a:xfrm>
            <a:off x="4632166" y="1665933"/>
            <a:ext cx="3257518" cy="3593784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FADED1-8500-4B99-970B-0AE0E9797CE8}"/>
              </a:ext>
            </a:extLst>
          </p:cNvPr>
          <p:cNvSpPr/>
          <p:nvPr/>
        </p:nvSpPr>
        <p:spPr>
          <a:xfrm>
            <a:off x="8500407" y="1665933"/>
            <a:ext cx="3255175" cy="3593783"/>
          </a:xfrm>
          <a:prstGeom prst="rect">
            <a:avLst/>
          </a:prstGeom>
          <a:solidFill>
            <a:schemeClr val="accent2">
              <a:lumMod val="75000"/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pic>
        <p:nvPicPr>
          <p:cNvPr id="12" name="그림 11" descr="사람, 의류, 여자, 테이블이(가) 표시된 사진&#10;&#10;자동 생성된 설명">
            <a:extLst>
              <a:ext uri="{FF2B5EF4-FFF2-40B4-BE49-F238E27FC236}">
                <a16:creationId xmlns:a16="http://schemas.microsoft.com/office/drawing/2014/main" id="{4985FCD6-C6A4-40F2-AD67-F3739B345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85" b="99577" l="10000" r="90423">
                        <a14:foregroundMark x1="43657" y1="9907" x2="46802" y2="7381"/>
                        <a14:foregroundMark x1="62759" y1="5840" x2="66667" y2="13380"/>
                        <a14:foregroundMark x1="66667" y1="13380" x2="67037" y2="16481"/>
                        <a14:foregroundMark x1="44907" y1="6898" x2="55000" y2="4213"/>
                        <a14:foregroundMark x1="55000" y1="4213" x2="63519" y2="6898"/>
                        <a14:foregroundMark x1="33803" y1="53944" x2="23099" y2="66197"/>
                        <a14:foregroundMark x1="23099" y1="66197" x2="16620" y2="83239"/>
                        <a14:foregroundMark x1="16620" y1="83239" x2="19437" y2="85211"/>
                        <a14:foregroundMark x1="77465" y1="48451" x2="89014" y2="64366"/>
                        <a14:foregroundMark x1="89014" y1="64366" x2="90423" y2="81268"/>
                        <a14:foregroundMark x1="90423" y1="81268" x2="87465" y2="93944"/>
                        <a14:foregroundMark x1="38873" y1="93803" x2="43662" y2="99577"/>
                        <a14:backgroundMark x1="20465" y1="64306" x2="20185" y2="64630"/>
                        <a14:backgroundMark x1="33657" y1="49074" x2="31112" y2="52012"/>
                        <a14:backgroundMark x1="20185" y1="64630" x2="19960" y2="65057"/>
                        <a14:backgroundMark x1="12302" y1="87389" x2="11991" y2="88796"/>
                        <a14:backgroundMark x1="13473" y1="82096" x2="12303" y2="87384"/>
                        <a14:backgroundMark x1="17324" y1="87324" x2="29718" y2="99296"/>
                        <a14:backgroundMark x1="29718" y1="99296" x2="30141" y2="99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21" y="1814233"/>
            <a:ext cx="3445484" cy="34454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308531-EA73-459B-B36A-A020D64237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646" b="99792" l="146" r="99709">
                        <a14:foregroundMark x1="35517" y1="61667" x2="2329" y2="82500"/>
                        <a14:foregroundMark x1="2329" y1="82500" x2="2038" y2="81563"/>
                        <a14:foregroundMark x1="68122" y1="66979" x2="90102" y2="88229"/>
                        <a14:foregroundMark x1="90102" y1="88229" x2="99709" y2="93646"/>
                        <a14:foregroundMark x1="40611" y1="9688" x2="50364" y2="8646"/>
                        <a14:foregroundMark x1="50364" y1="8646" x2="58661" y2="12812"/>
                        <a14:foregroundMark x1="58661" y1="12812" x2="57642" y2="13750"/>
                        <a14:foregroundMark x1="16448" y1="84896" x2="81514" y2="97396"/>
                        <a14:foregroundMark x1="11063" y1="79583" x2="91266" y2="94375"/>
                        <a14:foregroundMark x1="36681" y1="71250" x2="8006" y2="94792"/>
                        <a14:foregroundMark x1="21834" y1="66771" x2="1456" y2="72500"/>
                        <a14:foregroundMark x1="1456" y1="72500" x2="146" y2="73958"/>
                        <a14:foregroundMark x1="64629" y1="58542" x2="71616" y2="65729"/>
                        <a14:foregroundMark x1="71616" y1="65729" x2="95051" y2="78958"/>
                        <a14:foregroundMark x1="2620" y1="82708" x2="32460" y2="95833"/>
                        <a14:foregroundMark x1="32460" y1="95833" x2="38574" y2="96875"/>
                        <a14:foregroundMark x1="1310" y1="87917" x2="14702" y2="99063"/>
                        <a14:foregroundMark x1="14702" y1="99063" x2="15866" y2="99688"/>
                        <a14:foregroundMark x1="69723" y1="71146" x2="78603" y2="94583"/>
                        <a14:foregroundMark x1="78603" y1="94583" x2="78020" y2="997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899" y="1746583"/>
            <a:ext cx="2456368" cy="343248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688C83-AC25-4D5F-A89A-6E44A07C4826}"/>
              </a:ext>
            </a:extLst>
          </p:cNvPr>
          <p:cNvSpPr/>
          <p:nvPr/>
        </p:nvSpPr>
        <p:spPr>
          <a:xfrm>
            <a:off x="695710" y="5523532"/>
            <a:ext cx="3240746" cy="542923"/>
          </a:xfrm>
          <a:prstGeom prst="rect">
            <a:avLst/>
          </a:prstGeom>
          <a:solidFill>
            <a:srgbClr val="EF9295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F6A84D-E57D-4CE0-BA8E-CB1EE2C4725B}"/>
              </a:ext>
            </a:extLst>
          </p:cNvPr>
          <p:cNvSpPr/>
          <p:nvPr/>
        </p:nvSpPr>
        <p:spPr>
          <a:xfrm>
            <a:off x="4632166" y="5558525"/>
            <a:ext cx="3257518" cy="542924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A0C6C0-EC5B-4580-B3C6-E245C454817E}"/>
              </a:ext>
            </a:extLst>
          </p:cNvPr>
          <p:cNvSpPr/>
          <p:nvPr/>
        </p:nvSpPr>
        <p:spPr>
          <a:xfrm>
            <a:off x="8500407" y="5540830"/>
            <a:ext cx="3255175" cy="542924"/>
          </a:xfrm>
          <a:prstGeom prst="rect">
            <a:avLst/>
          </a:prstGeom>
          <a:solidFill>
            <a:schemeClr val="accent2">
              <a:lumMod val="75000"/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508C38-0F83-4D53-A48D-BD3A930207ED}"/>
              </a:ext>
            </a:extLst>
          </p:cNvPr>
          <p:cNvSpPr txBox="1"/>
          <p:nvPr/>
        </p:nvSpPr>
        <p:spPr>
          <a:xfrm>
            <a:off x="1180885" y="5610327"/>
            <a:ext cx="31954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a typeface="나눔스퀘어" panose="020B0600000101010101"/>
              </a:rPr>
              <a:t>    </a:t>
            </a:r>
            <a:r>
              <a:rPr lang="ko-KR" altLang="en-US" b="1" dirty="0">
                <a:ea typeface="나눔스퀘어" panose="020B0600000101010101"/>
              </a:rPr>
              <a:t>윤선영</a:t>
            </a:r>
            <a:r>
              <a:rPr lang="ko-KR" altLang="en-US" sz="1600" b="1" dirty="0">
                <a:ea typeface="나눔스퀘어" panose="020B0600000101010101"/>
              </a:rPr>
              <a:t> </a:t>
            </a:r>
            <a:r>
              <a:rPr lang="ko-KR" altLang="en-US" sz="1600" dirty="0">
                <a:ea typeface="나눔스퀘어" panose="020B0600000101010101"/>
              </a:rPr>
              <a:t>국제학과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43B9CA-0D03-45E0-A3FA-4E7C5A9C36DB}"/>
              </a:ext>
            </a:extLst>
          </p:cNvPr>
          <p:cNvSpPr txBox="1"/>
          <p:nvPr/>
        </p:nvSpPr>
        <p:spPr>
          <a:xfrm>
            <a:off x="5247540" y="5645321"/>
            <a:ext cx="31954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a typeface="나눔스퀘어" panose="020B0600000101010101"/>
              </a:rPr>
              <a:t>   </a:t>
            </a:r>
            <a:r>
              <a:rPr lang="ko-KR" altLang="en-US" b="1" dirty="0" err="1">
                <a:ea typeface="나눔스퀘어" panose="020B0600000101010101"/>
              </a:rPr>
              <a:t>김선림</a:t>
            </a:r>
            <a:r>
              <a:rPr lang="ko-KR" altLang="en-US" sz="1600" b="1" dirty="0">
                <a:ea typeface="나눔스퀘어" panose="020B0600000101010101"/>
              </a:rPr>
              <a:t> </a:t>
            </a:r>
            <a:r>
              <a:rPr lang="ko-KR" altLang="en-US" sz="1600" dirty="0">
                <a:ea typeface="나눔스퀘어" panose="020B0600000101010101"/>
              </a:rPr>
              <a:t>사학과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6C3460-6038-4FF3-BEEF-9AA7FC130D00}"/>
              </a:ext>
            </a:extLst>
          </p:cNvPr>
          <p:cNvSpPr txBox="1"/>
          <p:nvPr/>
        </p:nvSpPr>
        <p:spPr>
          <a:xfrm>
            <a:off x="8996525" y="5645321"/>
            <a:ext cx="31954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a typeface="나눔스퀘어" panose="020B0600000101010101"/>
              </a:rPr>
              <a:t>    </a:t>
            </a:r>
            <a:r>
              <a:rPr lang="ko-KR" altLang="en-US" b="1" dirty="0" err="1">
                <a:ea typeface="나눔스퀘어" panose="020B0600000101010101"/>
              </a:rPr>
              <a:t>최가은</a:t>
            </a:r>
            <a:r>
              <a:rPr lang="ko-KR" altLang="en-US" sz="1600" b="1" dirty="0">
                <a:ea typeface="나눔스퀘어" panose="020B0600000101010101"/>
              </a:rPr>
              <a:t> </a:t>
            </a:r>
            <a:r>
              <a:rPr lang="ko-KR" altLang="en-US" sz="1600" dirty="0">
                <a:ea typeface="나눔스퀘어" panose="020B0600000101010101"/>
              </a:rPr>
              <a:t>통계학과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7AC0FCE-6629-47A3-A005-981009FCCD15}"/>
              </a:ext>
            </a:extLst>
          </p:cNvPr>
          <p:cNvSpPr/>
          <p:nvPr/>
        </p:nvSpPr>
        <p:spPr>
          <a:xfrm>
            <a:off x="10349076" y="312340"/>
            <a:ext cx="536082" cy="542924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58741C-41E6-4B35-BBD7-E1A0FED63EF1}"/>
              </a:ext>
            </a:extLst>
          </p:cNvPr>
          <p:cNvSpPr/>
          <p:nvPr/>
        </p:nvSpPr>
        <p:spPr>
          <a:xfrm>
            <a:off x="9665587" y="304214"/>
            <a:ext cx="557947" cy="542923"/>
          </a:xfrm>
          <a:prstGeom prst="rect">
            <a:avLst/>
          </a:prstGeom>
          <a:solidFill>
            <a:srgbClr val="EF9295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1B57B77-68AE-4D71-88A6-7C652B04D0E0}"/>
              </a:ext>
            </a:extLst>
          </p:cNvPr>
          <p:cNvSpPr/>
          <p:nvPr/>
        </p:nvSpPr>
        <p:spPr>
          <a:xfrm>
            <a:off x="11010700" y="312340"/>
            <a:ext cx="557947" cy="542924"/>
          </a:xfrm>
          <a:prstGeom prst="rect">
            <a:avLst/>
          </a:prstGeom>
          <a:solidFill>
            <a:schemeClr val="accent2">
              <a:lumMod val="75000"/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pic>
        <p:nvPicPr>
          <p:cNvPr id="4" name="그림 3" descr="사람, 실내, 전면, 보는이(가) 표시된 사진&#10;&#10;자동 생성된 설명">
            <a:extLst>
              <a:ext uri="{FF2B5EF4-FFF2-40B4-BE49-F238E27FC236}">
                <a16:creationId xmlns:a16="http://schemas.microsoft.com/office/drawing/2014/main" id="{B70725B8-0CF0-A445-9418-F0BF7F345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7306" y="1425637"/>
            <a:ext cx="4770960" cy="438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10656"/>
      </p:ext>
    </p:extLst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>
            <a:extLst>
              <a:ext uri="{FF2B5EF4-FFF2-40B4-BE49-F238E27FC236}">
                <a16:creationId xmlns:a16="http://schemas.microsoft.com/office/drawing/2014/main" id="{2B67E3E3-A55B-484F-9A70-5DB65C9ED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83537" y="1394808"/>
            <a:ext cx="1454727" cy="549794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BEB84C7E-7402-4AED-BFB9-9DB7CC8D5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-65130" y="1394808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1633991" y="220117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B002CC-4A85-4135-B221-7EF288776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188" y="70689"/>
            <a:ext cx="1096502" cy="8413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D276B5-29F5-4B95-8980-63753BEA06CD}"/>
              </a:ext>
            </a:extLst>
          </p:cNvPr>
          <p:cNvSpPr txBox="1"/>
          <p:nvPr/>
        </p:nvSpPr>
        <p:spPr>
          <a:xfrm>
            <a:off x="5123683" y="441409"/>
            <a:ext cx="271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ea typeface="나눔스퀘어" panose="020B0600000101010101" pitchFamily="50" charset="-127"/>
              </a:rPr>
              <a:t>텍스트 전처리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0C0C0"/>
              </a:highlight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3850A37-71A5-46EB-84BB-ABCC21F47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693" y="772714"/>
            <a:ext cx="1067967" cy="84131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FCC611D-0E4F-427D-BF5E-E3641B9F2E26}"/>
              </a:ext>
            </a:extLst>
          </p:cNvPr>
          <p:cNvGrpSpPr/>
          <p:nvPr/>
        </p:nvGrpSpPr>
        <p:grpSpPr>
          <a:xfrm>
            <a:off x="500926" y="1730159"/>
            <a:ext cx="11047274" cy="1477122"/>
            <a:chOff x="-28035" y="1663293"/>
            <a:chExt cx="11047274" cy="1477122"/>
          </a:xfrm>
        </p:grpSpPr>
        <p:sp>
          <p:nvSpPr>
            <p:cNvPr id="65" name="직사각형 8">
              <a:extLst>
                <a:ext uri="{FF2B5EF4-FFF2-40B4-BE49-F238E27FC236}">
                  <a16:creationId xmlns:a16="http://schemas.microsoft.com/office/drawing/2014/main" id="{32B4FEE6-84A8-4E45-A3BE-1CED53EED7D9}"/>
                </a:ext>
              </a:extLst>
            </p:cNvPr>
            <p:cNvSpPr/>
            <p:nvPr/>
          </p:nvSpPr>
          <p:spPr>
            <a:xfrm>
              <a:off x="1021843" y="1663782"/>
              <a:ext cx="1113255" cy="1476633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43000"/>
                <a:gd name="connsiteY0" fmla="*/ 0 h 1105930"/>
                <a:gd name="connsiteX1" fmla="*/ 1143000 w 1143000"/>
                <a:gd name="connsiteY1" fmla="*/ 556054 h 1105930"/>
                <a:gd name="connsiteX2" fmla="*/ 1105930 w 1143000"/>
                <a:gd name="connsiteY2" fmla="*/ 1105930 h 1105930"/>
                <a:gd name="connsiteX3" fmla="*/ 0 w 1143000"/>
                <a:gd name="connsiteY3" fmla="*/ 1105930 h 1105930"/>
                <a:gd name="connsiteX4" fmla="*/ 0 w 1143000"/>
                <a:gd name="connsiteY4" fmla="*/ 0 h 1105930"/>
                <a:gd name="connsiteX0" fmla="*/ 0 w 1143000"/>
                <a:gd name="connsiteY0" fmla="*/ 0 h 1476633"/>
                <a:gd name="connsiteX1" fmla="*/ 1143000 w 1143000"/>
                <a:gd name="connsiteY1" fmla="*/ 556054 h 1476633"/>
                <a:gd name="connsiteX2" fmla="*/ 1136822 w 1143000"/>
                <a:gd name="connsiteY2" fmla="*/ 1476633 h 1476633"/>
                <a:gd name="connsiteX3" fmla="*/ 0 w 1143000"/>
                <a:gd name="connsiteY3" fmla="*/ 1105930 h 1476633"/>
                <a:gd name="connsiteX4" fmla="*/ 0 w 1143000"/>
                <a:gd name="connsiteY4" fmla="*/ 0 h 147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476633">
                  <a:moveTo>
                    <a:pt x="0" y="0"/>
                  </a:moveTo>
                  <a:lnTo>
                    <a:pt x="1143000" y="556054"/>
                  </a:lnTo>
                  <a:cubicBezTo>
                    <a:pt x="1140941" y="862914"/>
                    <a:pt x="1138881" y="1169773"/>
                    <a:pt x="1136822" y="1476633"/>
                  </a:cubicBezTo>
                  <a:lnTo>
                    <a:pt x="0" y="1105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975A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CEDA80E-63DB-42D5-B5D4-45E66C1560FA}"/>
                </a:ext>
              </a:extLst>
            </p:cNvPr>
            <p:cNvSpPr/>
            <p:nvPr/>
          </p:nvSpPr>
          <p:spPr>
            <a:xfrm>
              <a:off x="-28035" y="1663293"/>
              <a:ext cx="1077149" cy="11059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E2BC016-7EA2-43F1-B8C4-91375ECCB462}"/>
                </a:ext>
              </a:extLst>
            </p:cNvPr>
            <p:cNvSpPr/>
            <p:nvPr/>
          </p:nvSpPr>
          <p:spPr>
            <a:xfrm>
              <a:off x="2112221" y="2211412"/>
              <a:ext cx="8907018" cy="88505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A2494E-28D0-445E-B9A4-552D3847B270}"/>
                </a:ext>
              </a:extLst>
            </p:cNvPr>
            <p:cNvSpPr txBox="1"/>
            <p:nvPr/>
          </p:nvSpPr>
          <p:spPr>
            <a:xfrm>
              <a:off x="172894" y="1991237"/>
              <a:ext cx="90575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ea typeface="나눔스퀘어" panose="020B0600000101010101"/>
                </a:rPr>
                <a:t>댓글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3666F85-66A0-429B-89BC-54508A84E18E}"/>
                </a:ext>
              </a:extLst>
            </p:cNvPr>
            <p:cNvSpPr txBox="1"/>
            <p:nvPr/>
          </p:nvSpPr>
          <p:spPr>
            <a:xfrm>
              <a:off x="3045368" y="2356117"/>
              <a:ext cx="70263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/>
                <a:t>6</a:t>
              </a:r>
              <a:r>
                <a:rPr lang="ko-KR" altLang="en-US" sz="2800" b="1" dirty="0"/>
                <a:t>강의장 여러분 그동안 감사했습니다</a:t>
              </a:r>
              <a:r>
                <a:rPr lang="en-US" altLang="ko-KR" sz="2800" b="1" dirty="0"/>
                <a:t>.</a:t>
              </a:r>
              <a:endParaRPr lang="ko-KR" altLang="en-US" sz="2800" b="1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DAA765-7389-4E2A-9B32-DB6076F2F0A9}"/>
              </a:ext>
            </a:extLst>
          </p:cNvPr>
          <p:cNvGrpSpPr/>
          <p:nvPr/>
        </p:nvGrpSpPr>
        <p:grpSpPr>
          <a:xfrm>
            <a:off x="485911" y="2818678"/>
            <a:ext cx="11959594" cy="1220644"/>
            <a:chOff x="-31728" y="2742962"/>
            <a:chExt cx="11959594" cy="122064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0B56259-C959-426B-A26D-B1CAD9F1300D}"/>
                </a:ext>
              </a:extLst>
            </p:cNvPr>
            <p:cNvSpPr/>
            <p:nvPr/>
          </p:nvSpPr>
          <p:spPr>
            <a:xfrm>
              <a:off x="3986959" y="3324851"/>
              <a:ext cx="4871280" cy="638755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5E3E9BA-BAD4-4F13-998B-AF029A5EF6BA}"/>
                </a:ext>
              </a:extLst>
            </p:cNvPr>
            <p:cNvSpPr/>
            <p:nvPr/>
          </p:nvSpPr>
          <p:spPr>
            <a:xfrm>
              <a:off x="-31728" y="2754252"/>
              <a:ext cx="1077149" cy="11059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66" name="직사각형 9">
              <a:extLst>
                <a:ext uri="{FF2B5EF4-FFF2-40B4-BE49-F238E27FC236}">
                  <a16:creationId xmlns:a16="http://schemas.microsoft.com/office/drawing/2014/main" id="{DDCADC2D-F56E-4982-BD38-A6CD9EC7627C}"/>
                </a:ext>
              </a:extLst>
            </p:cNvPr>
            <p:cNvSpPr/>
            <p:nvPr/>
          </p:nvSpPr>
          <p:spPr>
            <a:xfrm>
              <a:off x="1035072" y="2742962"/>
              <a:ext cx="1137325" cy="1204784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05930"/>
                <a:gd name="connsiteY0" fmla="*/ 0 h 1105930"/>
                <a:gd name="connsiteX1" fmla="*/ 1081216 w 1105930"/>
                <a:gd name="connsiteY1" fmla="*/ 296562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43000"/>
                <a:gd name="connsiteY0" fmla="*/ 0 h 1204784"/>
                <a:gd name="connsiteX1" fmla="*/ 1081216 w 1143000"/>
                <a:gd name="connsiteY1" fmla="*/ 296562 h 1204784"/>
                <a:gd name="connsiteX2" fmla="*/ 1143000 w 1143000"/>
                <a:gd name="connsiteY2" fmla="*/ 1204784 h 1204784"/>
                <a:gd name="connsiteX3" fmla="*/ 0 w 1143000"/>
                <a:gd name="connsiteY3" fmla="*/ 1105930 h 1204784"/>
                <a:gd name="connsiteX4" fmla="*/ 0 w 1143000"/>
                <a:gd name="connsiteY4" fmla="*/ 0 h 1204784"/>
                <a:gd name="connsiteX0" fmla="*/ 0 w 1167713"/>
                <a:gd name="connsiteY0" fmla="*/ 0 h 1204784"/>
                <a:gd name="connsiteX1" fmla="*/ 1167713 w 1167713"/>
                <a:gd name="connsiteY1" fmla="*/ 352168 h 1204784"/>
                <a:gd name="connsiteX2" fmla="*/ 1143000 w 1167713"/>
                <a:gd name="connsiteY2" fmla="*/ 1204784 h 1204784"/>
                <a:gd name="connsiteX3" fmla="*/ 0 w 1167713"/>
                <a:gd name="connsiteY3" fmla="*/ 1105930 h 1204784"/>
                <a:gd name="connsiteX4" fmla="*/ 0 w 1167713"/>
                <a:gd name="connsiteY4" fmla="*/ 0 h 120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7713" h="1204784">
                  <a:moveTo>
                    <a:pt x="0" y="0"/>
                  </a:moveTo>
                  <a:lnTo>
                    <a:pt x="1167713" y="352168"/>
                  </a:lnTo>
                  <a:lnTo>
                    <a:pt x="1143000" y="1204784"/>
                  </a:lnTo>
                  <a:lnTo>
                    <a:pt x="0" y="1105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16A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C6F1A3A-78CE-4FD2-8C0C-BBB682074607}"/>
                </a:ext>
              </a:extLst>
            </p:cNvPr>
            <p:cNvSpPr/>
            <p:nvPr/>
          </p:nvSpPr>
          <p:spPr>
            <a:xfrm>
              <a:off x="2112221" y="3075050"/>
              <a:ext cx="8907018" cy="8850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1F6C22-D4ED-48C4-B4A1-5A54E941EE50}"/>
                </a:ext>
              </a:extLst>
            </p:cNvPr>
            <p:cNvSpPr txBox="1"/>
            <p:nvPr/>
          </p:nvSpPr>
          <p:spPr>
            <a:xfrm>
              <a:off x="67080" y="3112606"/>
              <a:ext cx="925583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ea typeface="나눔스퀘어" panose="020B0600000101010101"/>
                </a:rPr>
                <a:t>토큰화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2ECF04-DDA6-481D-8C1E-70C7FFD4B527}"/>
                </a:ext>
              </a:extLst>
            </p:cNvPr>
            <p:cNvSpPr txBox="1"/>
            <p:nvPr/>
          </p:nvSpPr>
          <p:spPr>
            <a:xfrm>
              <a:off x="2351828" y="3343658"/>
              <a:ext cx="49632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800" b="1" dirty="0">
                  <a:ea typeface="나눔스퀘어" panose="020B0600000101010101"/>
                </a:rPr>
                <a:t>‘6’, ‘</a:t>
              </a:r>
              <a:r>
                <a:rPr lang="ko-KR" altLang="en-US" sz="1800" b="1" dirty="0">
                  <a:ea typeface="나눔스퀘어" panose="020B0600000101010101"/>
                </a:rPr>
                <a:t>강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의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장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여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러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분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그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동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안</a:t>
              </a:r>
              <a:r>
                <a:rPr lang="en-US" altLang="ko-KR" sz="1800" b="1" dirty="0">
                  <a:ea typeface="나눔스퀘어" panose="020B0600000101010101"/>
                </a:rPr>
                <a:t>’</a:t>
              </a:r>
              <a:endParaRPr lang="ko-KR" altLang="en-US" sz="1800" b="1" dirty="0">
                <a:ea typeface="나눔스퀘어" panose="020B0600000101010101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B87E7A3-B4B5-478B-B0A0-CCC8110337D7}"/>
                </a:ext>
              </a:extLst>
            </p:cNvPr>
            <p:cNvSpPr txBox="1"/>
            <p:nvPr/>
          </p:nvSpPr>
          <p:spPr>
            <a:xfrm>
              <a:off x="5647544" y="3341717"/>
              <a:ext cx="62803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800" b="1" dirty="0">
                  <a:ea typeface="나눔스퀘어" panose="020B0600000101010101"/>
                </a:rPr>
                <a:t>‘</a:t>
              </a:r>
              <a:r>
                <a:rPr lang="ko-KR" altLang="en-US" sz="1800" b="1" dirty="0">
                  <a:ea typeface="나눔스퀘어" panose="020B0600000101010101"/>
                </a:rPr>
                <a:t>감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사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했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습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니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다</a:t>
              </a:r>
              <a:r>
                <a:rPr lang="en-US" altLang="ko-KR" sz="1800" b="1" dirty="0">
                  <a:ea typeface="나눔스퀘어" panose="020B0600000101010101"/>
                </a:rPr>
                <a:t>’</a:t>
              </a:r>
              <a:endParaRPr lang="ko-KR" altLang="en-US" sz="1800" b="1" dirty="0">
                <a:ea typeface="나눔스퀘어" panose="020B0600000101010101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A2E8CE6-80D0-490E-93F5-D76A81BE24E0}"/>
              </a:ext>
            </a:extLst>
          </p:cNvPr>
          <p:cNvGrpSpPr/>
          <p:nvPr/>
        </p:nvGrpSpPr>
        <p:grpSpPr>
          <a:xfrm>
            <a:off x="497233" y="3915758"/>
            <a:ext cx="11388906" cy="1109347"/>
            <a:chOff x="1018150" y="3587814"/>
            <a:chExt cx="11388906" cy="1109347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82D0DD8-7F8D-49D2-A8B3-DD303218668C}"/>
                </a:ext>
              </a:extLst>
            </p:cNvPr>
            <p:cNvSpPr/>
            <p:nvPr/>
          </p:nvSpPr>
          <p:spPr>
            <a:xfrm>
              <a:off x="1018150" y="3591231"/>
              <a:ext cx="1077149" cy="11059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67" name="직사각형 10">
              <a:extLst>
                <a:ext uri="{FF2B5EF4-FFF2-40B4-BE49-F238E27FC236}">
                  <a16:creationId xmlns:a16="http://schemas.microsoft.com/office/drawing/2014/main" id="{8129908D-21A0-4869-8E6F-D3FFA11A95F3}"/>
                </a:ext>
              </a:extLst>
            </p:cNvPr>
            <p:cNvSpPr/>
            <p:nvPr/>
          </p:nvSpPr>
          <p:spPr>
            <a:xfrm>
              <a:off x="2084950" y="3587814"/>
              <a:ext cx="1113255" cy="1105930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43000"/>
                <a:gd name="connsiteY0" fmla="*/ 0 h 1105930"/>
                <a:gd name="connsiteX1" fmla="*/ 1143000 w 1143000"/>
                <a:gd name="connsiteY1" fmla="*/ 92676 h 1105930"/>
                <a:gd name="connsiteX2" fmla="*/ 1105930 w 1143000"/>
                <a:gd name="connsiteY2" fmla="*/ 1105930 h 1105930"/>
                <a:gd name="connsiteX3" fmla="*/ 0 w 1143000"/>
                <a:gd name="connsiteY3" fmla="*/ 1105930 h 1105930"/>
                <a:gd name="connsiteX4" fmla="*/ 0 w 1143000"/>
                <a:gd name="connsiteY4" fmla="*/ 0 h 110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105930">
                  <a:moveTo>
                    <a:pt x="0" y="0"/>
                  </a:moveTo>
                  <a:lnTo>
                    <a:pt x="1143000" y="92676"/>
                  </a:lnTo>
                  <a:lnTo>
                    <a:pt x="1105930" y="1105930"/>
                  </a:lnTo>
                  <a:lnTo>
                    <a:pt x="0" y="1105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BC95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FA619D6-E08F-4727-B47A-ADC1010EB5DF}"/>
                </a:ext>
              </a:extLst>
            </p:cNvPr>
            <p:cNvSpPr/>
            <p:nvPr/>
          </p:nvSpPr>
          <p:spPr>
            <a:xfrm>
              <a:off x="3162099" y="3699024"/>
              <a:ext cx="8907018" cy="8850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5D1955-EDBB-4B28-AB77-41CA1A9A7C01}"/>
                </a:ext>
              </a:extLst>
            </p:cNvPr>
            <p:cNvSpPr txBox="1"/>
            <p:nvPr/>
          </p:nvSpPr>
          <p:spPr>
            <a:xfrm>
              <a:off x="1054649" y="3868481"/>
              <a:ext cx="925583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ea typeface="나눔스퀘어" panose="020B0600000101010101"/>
                </a:rPr>
                <a:t>토큰</a:t>
              </a:r>
              <a:endParaRPr lang="en-US" altLang="ko-KR" b="1" dirty="0">
                <a:ea typeface="나눔스퀘어" panose="020B0600000101010101"/>
              </a:endParaRPr>
            </a:p>
            <a:p>
              <a:pPr algn="ctr"/>
              <a:r>
                <a:rPr lang="ko-KR" altLang="en-US" b="1" dirty="0">
                  <a:ea typeface="나눔스퀘어" panose="020B0600000101010101"/>
                </a:rPr>
                <a:t>라벨링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5DBE678-00AE-4384-83C2-8670E55C0294}"/>
                </a:ext>
              </a:extLst>
            </p:cNvPr>
            <p:cNvSpPr txBox="1"/>
            <p:nvPr/>
          </p:nvSpPr>
          <p:spPr>
            <a:xfrm>
              <a:off x="3340177" y="3871473"/>
              <a:ext cx="29897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2000" b="1" dirty="0">
                  <a:ea typeface="나눔스퀘어" panose="020B0600000101010101"/>
                </a:rPr>
                <a:t>1    2    3    4    5    6</a:t>
              </a:r>
              <a:endParaRPr lang="ko-KR" altLang="en-US" sz="2000" b="1" dirty="0">
                <a:ea typeface="나눔스퀘어" panose="020B0600000101010101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A4DF4D5-0563-4100-81AA-27A92A9BDAF6}"/>
                </a:ext>
              </a:extLst>
            </p:cNvPr>
            <p:cNvSpPr txBox="1"/>
            <p:nvPr/>
          </p:nvSpPr>
          <p:spPr>
            <a:xfrm>
              <a:off x="5407596" y="3864042"/>
              <a:ext cx="502741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2000" b="1" dirty="0">
                  <a:ea typeface="나눔스퀘어" panose="020B0600000101010101"/>
                </a:rPr>
                <a:t>7    8   9   10   11  12</a:t>
              </a:r>
              <a:endParaRPr lang="ko-KR" altLang="en-US" sz="2000" b="1" dirty="0">
                <a:ea typeface="나눔스퀘어" panose="020B0600000101010101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59712A1-2B1B-4C6A-BAA1-CFFAE5C44A16}"/>
                </a:ext>
              </a:extLst>
            </p:cNvPr>
            <p:cNvSpPr txBox="1"/>
            <p:nvPr/>
          </p:nvSpPr>
          <p:spPr>
            <a:xfrm>
              <a:off x="8518444" y="3864482"/>
              <a:ext cx="38886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2000" b="1" dirty="0">
                  <a:ea typeface="나눔스퀘어" panose="020B0600000101010101"/>
                </a:rPr>
                <a:t>13   14  15  16</a:t>
              </a:r>
              <a:endParaRPr lang="ko-KR" altLang="en-US" sz="2000" b="1" dirty="0">
                <a:ea typeface="나눔스퀘어" panose="020B0600000101010101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6FFAA85-0731-4444-9382-CA02944742DC}"/>
              </a:ext>
            </a:extLst>
          </p:cNvPr>
          <p:cNvGrpSpPr/>
          <p:nvPr/>
        </p:nvGrpSpPr>
        <p:grpSpPr>
          <a:xfrm>
            <a:off x="522668" y="4885762"/>
            <a:ext cx="11025532" cy="1241856"/>
            <a:chOff x="1043585" y="4557818"/>
            <a:chExt cx="11025532" cy="1241856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E8A22FA-50D8-438B-BA4E-E7C18A93F1A6}"/>
                </a:ext>
              </a:extLst>
            </p:cNvPr>
            <p:cNvSpPr/>
            <p:nvPr/>
          </p:nvSpPr>
          <p:spPr>
            <a:xfrm>
              <a:off x="1043585" y="4693744"/>
              <a:ext cx="1077149" cy="1105930"/>
            </a:xfrm>
            <a:prstGeom prst="rect">
              <a:avLst/>
            </a:prstGeom>
            <a:solidFill>
              <a:srgbClr val="FDF1E9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68" name="직사각형 11">
              <a:extLst>
                <a:ext uri="{FF2B5EF4-FFF2-40B4-BE49-F238E27FC236}">
                  <a16:creationId xmlns:a16="http://schemas.microsoft.com/office/drawing/2014/main" id="{4E3BD789-33B4-4908-B59F-BAD329FF5773}"/>
                </a:ext>
              </a:extLst>
            </p:cNvPr>
            <p:cNvSpPr/>
            <p:nvPr/>
          </p:nvSpPr>
          <p:spPr>
            <a:xfrm>
              <a:off x="2084950" y="4557818"/>
              <a:ext cx="1149423" cy="1241855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36822"/>
                <a:gd name="connsiteY0" fmla="*/ 135925 h 1241855"/>
                <a:gd name="connsiteX1" fmla="*/ 1136822 w 1136822"/>
                <a:gd name="connsiteY1" fmla="*/ 0 h 1241855"/>
                <a:gd name="connsiteX2" fmla="*/ 1105930 w 1136822"/>
                <a:gd name="connsiteY2" fmla="*/ 1241855 h 1241855"/>
                <a:gd name="connsiteX3" fmla="*/ 0 w 1136822"/>
                <a:gd name="connsiteY3" fmla="*/ 1241855 h 1241855"/>
                <a:gd name="connsiteX4" fmla="*/ 0 w 1136822"/>
                <a:gd name="connsiteY4" fmla="*/ 135925 h 1241855"/>
                <a:gd name="connsiteX0" fmla="*/ 0 w 1136822"/>
                <a:gd name="connsiteY0" fmla="*/ 135925 h 1241855"/>
                <a:gd name="connsiteX1" fmla="*/ 1136822 w 1136822"/>
                <a:gd name="connsiteY1" fmla="*/ 0 h 1241855"/>
                <a:gd name="connsiteX2" fmla="*/ 1130643 w 1136822"/>
                <a:gd name="connsiteY2" fmla="*/ 852617 h 1241855"/>
                <a:gd name="connsiteX3" fmla="*/ 0 w 1136822"/>
                <a:gd name="connsiteY3" fmla="*/ 1241855 h 1241855"/>
                <a:gd name="connsiteX4" fmla="*/ 0 w 1136822"/>
                <a:gd name="connsiteY4" fmla="*/ 135925 h 1241855"/>
                <a:gd name="connsiteX0" fmla="*/ 0 w 1180135"/>
                <a:gd name="connsiteY0" fmla="*/ 135925 h 1241855"/>
                <a:gd name="connsiteX1" fmla="*/ 1136822 w 1180135"/>
                <a:gd name="connsiteY1" fmla="*/ 0 h 1241855"/>
                <a:gd name="connsiteX2" fmla="*/ 1180070 w 1180135"/>
                <a:gd name="connsiteY2" fmla="*/ 920579 h 1241855"/>
                <a:gd name="connsiteX3" fmla="*/ 0 w 1180135"/>
                <a:gd name="connsiteY3" fmla="*/ 1241855 h 1241855"/>
                <a:gd name="connsiteX4" fmla="*/ 0 w 1180135"/>
                <a:gd name="connsiteY4" fmla="*/ 135925 h 124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135" h="1241855">
                  <a:moveTo>
                    <a:pt x="0" y="135925"/>
                  </a:moveTo>
                  <a:lnTo>
                    <a:pt x="1136822" y="0"/>
                  </a:lnTo>
                  <a:cubicBezTo>
                    <a:pt x="1134762" y="284206"/>
                    <a:pt x="1182130" y="636373"/>
                    <a:pt x="1180070" y="920579"/>
                  </a:cubicBezTo>
                  <a:lnTo>
                    <a:pt x="0" y="1241855"/>
                  </a:lnTo>
                  <a:lnTo>
                    <a:pt x="0" y="135925"/>
                  </a:lnTo>
                  <a:close/>
                </a:path>
              </a:pathLst>
            </a:custGeom>
            <a:solidFill>
              <a:srgbClr val="F6C3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C331D09-596C-41D9-ABE1-EBE7D38ED9E9}"/>
                </a:ext>
              </a:extLst>
            </p:cNvPr>
            <p:cNvSpPr/>
            <p:nvPr/>
          </p:nvSpPr>
          <p:spPr>
            <a:xfrm>
              <a:off x="3162099" y="4584077"/>
              <a:ext cx="8907018" cy="885053"/>
            </a:xfrm>
            <a:prstGeom prst="rect">
              <a:avLst/>
            </a:prstGeom>
            <a:solidFill>
              <a:srgbClr val="FDF1E9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016F219-C27A-43AA-917B-570573890812}"/>
                </a:ext>
              </a:extLst>
            </p:cNvPr>
            <p:cNvSpPr txBox="1"/>
            <p:nvPr/>
          </p:nvSpPr>
          <p:spPr>
            <a:xfrm>
              <a:off x="1054648" y="4966538"/>
              <a:ext cx="925583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ea typeface="나눔스퀘어" panose="020B0600000101010101"/>
                </a:rPr>
                <a:t>토큰</a:t>
              </a:r>
              <a:endParaRPr lang="en-US" altLang="ko-KR" b="1" dirty="0">
                <a:ea typeface="나눔스퀘어" panose="020B0600000101010101"/>
              </a:endParaRPr>
            </a:p>
            <a:p>
              <a:pPr algn="ctr"/>
              <a:r>
                <a:rPr lang="ko-KR" altLang="en-US" b="1" dirty="0">
                  <a:ea typeface="나눔스퀘어" panose="020B0600000101010101"/>
                </a:rPr>
                <a:t>패딩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7335241-E491-48F3-B10F-76E73D17BEFC}"/>
                </a:ext>
              </a:extLst>
            </p:cNvPr>
            <p:cNvSpPr txBox="1"/>
            <p:nvPr/>
          </p:nvSpPr>
          <p:spPr>
            <a:xfrm>
              <a:off x="4116494" y="4833486"/>
              <a:ext cx="64947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의미 없는 숫자</a:t>
              </a:r>
              <a:r>
                <a:rPr lang="en-US" altLang="ko-KR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(0)</a:t>
              </a:r>
              <a:r>
                <a:rPr lang="ko-KR" alt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을 이용해 데이터의 길이를 동일하게 만듦</a:t>
              </a:r>
              <a:endParaRPr lang="ko-KR" altLang="en-US" dirty="0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CB3F84-3C14-48F1-B3BD-C869C9475E63}"/>
              </a:ext>
            </a:extLst>
          </p:cNvPr>
          <p:cNvSpPr/>
          <p:nvPr/>
        </p:nvSpPr>
        <p:spPr>
          <a:xfrm>
            <a:off x="-65130" y="-56334"/>
            <a:ext cx="12434244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1D4E60A-4836-4E34-97FA-AB1948868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404" y="115311"/>
            <a:ext cx="4628882" cy="2879209"/>
          </a:xfrm>
          <a:prstGeom prst="rect">
            <a:avLst/>
          </a:prstGeom>
        </p:spPr>
      </p:pic>
      <p:sp>
        <p:nvSpPr>
          <p:cNvPr id="40" name="아래쪽 화살표[D] 6">
            <a:extLst>
              <a:ext uri="{FF2B5EF4-FFF2-40B4-BE49-F238E27FC236}">
                <a16:creationId xmlns:a16="http://schemas.microsoft.com/office/drawing/2014/main" id="{326C0AE5-B08F-4117-B981-1A98D5168499}"/>
              </a:ext>
            </a:extLst>
          </p:cNvPr>
          <p:cNvSpPr/>
          <p:nvPr/>
        </p:nvSpPr>
        <p:spPr>
          <a:xfrm>
            <a:off x="5639109" y="3036261"/>
            <a:ext cx="775418" cy="626183"/>
          </a:xfrm>
          <a:prstGeom prst="downArrow">
            <a:avLst/>
          </a:prstGeom>
          <a:solidFill>
            <a:srgbClr val="FFFFFF"/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0E0C7E0-09B1-461F-B076-5EA8B689B0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20"/>
          <a:stretch/>
        </p:blipFill>
        <p:spPr>
          <a:xfrm>
            <a:off x="3210250" y="3704479"/>
            <a:ext cx="5689015" cy="236256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FCEB917-ACF0-4C2B-928F-9828B84D35D1}"/>
              </a:ext>
            </a:extLst>
          </p:cNvPr>
          <p:cNvSpPr txBox="1"/>
          <p:nvPr/>
        </p:nvSpPr>
        <p:spPr>
          <a:xfrm>
            <a:off x="1847772" y="6122550"/>
            <a:ext cx="8560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칼럼이 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400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개인 </a:t>
            </a:r>
            <a:r>
              <a:rPr lang="en-US" altLang="ko-KR" sz="3600" b="1" dirty="0" err="1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DataFrame</a:t>
            </a:r>
            <a:endParaRPr lang="ko-KR" altLang="en-US" sz="3600" b="1" dirty="0">
              <a:solidFill>
                <a:schemeClr val="bg1"/>
              </a:solidFill>
              <a:effectLst>
                <a:outerShdw blurRad="76200" dist="38100" algn="l" rotWithShape="0">
                  <a:schemeClr val="bg1">
                    <a:alpha val="36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7656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92" y="2807154"/>
            <a:ext cx="1597290" cy="1243692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84ABCCB8-6256-494C-A47F-A383A3F25AD9}"/>
              </a:ext>
            </a:extLst>
          </p:cNvPr>
          <p:cNvSpPr txBox="1"/>
          <p:nvPr/>
        </p:nvSpPr>
        <p:spPr>
          <a:xfrm>
            <a:off x="4853378" y="435391"/>
            <a:ext cx="3672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총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5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개 모델 사용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A0C380F-91C3-4B2D-9EA7-AF9725DF646E}"/>
              </a:ext>
            </a:extLst>
          </p:cNvPr>
          <p:cNvSpPr txBox="1"/>
          <p:nvPr/>
        </p:nvSpPr>
        <p:spPr>
          <a:xfrm>
            <a:off x="6487223" y="2586236"/>
            <a:ext cx="5282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b="1" dirty="0">
                <a:solidFill>
                  <a:srgbClr val="C00000"/>
                </a:solidFill>
                <a:ea typeface="나눔스퀘어" panose="020B0600000101010101" pitchFamily="50" charset="-127"/>
              </a:rPr>
              <a:t>3-Fold Cross Validation </a:t>
            </a:r>
            <a:r>
              <a:rPr lang="ko-KR" altLang="en-US" sz="2400" b="1" dirty="0">
                <a:solidFill>
                  <a:srgbClr val="C00000"/>
                </a:solidFill>
                <a:ea typeface="나눔스퀘어" panose="020B0600000101010101" pitchFamily="50" charset="-127"/>
              </a:rPr>
              <a:t>적용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C420C5-8074-4034-8C5D-C7CE3C4DDF19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7D9D232-F37A-414B-986F-D118F56699EA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FB61D7-F8EA-4E88-9D09-445507C1DC0B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AA85C33-30E5-4E06-A1D5-57CB92036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5CD033-3DA5-734B-89C9-14F5C5AF15F0}"/>
              </a:ext>
            </a:extLst>
          </p:cNvPr>
          <p:cNvSpPr txBox="1"/>
          <p:nvPr/>
        </p:nvSpPr>
        <p:spPr>
          <a:xfrm>
            <a:off x="4560337" y="2060840"/>
            <a:ext cx="7209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400" b="1" dirty="0">
                <a:solidFill>
                  <a:srgbClr val="C00000"/>
                </a:solidFill>
                <a:ea typeface="나눔스퀘어" panose="020B0600000101010101" pitchFamily="50" charset="-127"/>
              </a:rPr>
              <a:t>모델 선정방법 </a:t>
            </a:r>
            <a:r>
              <a:rPr lang="en-US" altLang="ko-KR" sz="2400" b="1" dirty="0">
                <a:solidFill>
                  <a:srgbClr val="C00000"/>
                </a:solidFill>
                <a:ea typeface="나눔스퀘어" panose="020B0600000101010101" pitchFamily="50" charset="-127"/>
              </a:rPr>
              <a:t>-</a:t>
            </a:r>
            <a:r>
              <a:rPr lang="ko-KR" altLang="en-US" sz="2400" b="1" dirty="0">
                <a:solidFill>
                  <a:srgbClr val="C0000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rgbClr val="C00000"/>
                </a:solidFill>
                <a:ea typeface="나눔스퀘어" panose="020B0600000101010101" pitchFamily="50" charset="-127"/>
              </a:rPr>
              <a:t>ROC AUC</a:t>
            </a:r>
            <a:r>
              <a:rPr lang="ko-KR" altLang="en-US" sz="2400" b="1" dirty="0">
                <a:solidFill>
                  <a:srgbClr val="C00000"/>
                </a:solidFill>
                <a:ea typeface="나눔스퀘어" panose="020B0600000101010101" pitchFamily="50" charset="-127"/>
              </a:rPr>
              <a:t> 수치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095E32-9E4E-4E41-9455-59C49847B0D0}"/>
              </a:ext>
            </a:extLst>
          </p:cNvPr>
          <p:cNvSpPr txBox="1"/>
          <p:nvPr/>
        </p:nvSpPr>
        <p:spPr>
          <a:xfrm>
            <a:off x="851558" y="4345289"/>
            <a:ext cx="59161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lightGBM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Naive Bayes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EE2B2B-82CC-F74F-BC9E-1FA084331213}"/>
              </a:ext>
            </a:extLst>
          </p:cNvPr>
          <p:cNvSpPr txBox="1"/>
          <p:nvPr/>
        </p:nvSpPr>
        <p:spPr>
          <a:xfrm>
            <a:off x="842776" y="1745197"/>
            <a:ext cx="6094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Deep Learning</a:t>
            </a:r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Bidirectional LSTM</a:t>
            </a:r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1D-CNN</a:t>
            </a:r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1D-CNN + Bidirectional LSTM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39D60C-A17D-C846-A548-745B9D6008CD}"/>
              </a:ext>
            </a:extLst>
          </p:cNvPr>
          <p:cNvSpPr/>
          <p:nvPr/>
        </p:nvSpPr>
        <p:spPr>
          <a:xfrm>
            <a:off x="7631663" y="421034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'Metric’        : 'binary’</a:t>
            </a:r>
          </a:p>
          <a:p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'boosting’      : 'dart’</a:t>
            </a:r>
          </a:p>
          <a:p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ko-Kore-KR" dirty="0" err="1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learning_rate</a:t>
            </a:r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’ : 0.1</a:t>
            </a:r>
          </a:p>
          <a:p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ko-Kore-KR" dirty="0" err="1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max_depth</a:t>
            </a:r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’     : 15</a:t>
            </a:r>
          </a:p>
          <a:p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ko-Kore-KR" dirty="0" err="1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num_iterations</a:t>
            </a:r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': 2000</a:t>
            </a:r>
            <a:endParaRPr lang="en" altLang="ko-Kore-KR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80BEE7CF-7BD5-BE44-B910-BED290F96912}"/>
              </a:ext>
            </a:extLst>
          </p:cNvPr>
          <p:cNvCxnSpPr>
            <a:cxnSpLocks/>
          </p:cNvCxnSpPr>
          <p:nvPr/>
        </p:nvCxnSpPr>
        <p:spPr>
          <a:xfrm>
            <a:off x="3061063" y="4625571"/>
            <a:ext cx="4249446" cy="38604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왼쪽 대괄호[L] 21">
            <a:extLst>
              <a:ext uri="{FF2B5EF4-FFF2-40B4-BE49-F238E27FC236}">
                <a16:creationId xmlns:a16="http://schemas.microsoft.com/office/drawing/2014/main" id="{74213320-4DD2-594E-B2E4-CAB19E231E83}"/>
              </a:ext>
            </a:extLst>
          </p:cNvPr>
          <p:cNvSpPr/>
          <p:nvPr/>
        </p:nvSpPr>
        <p:spPr>
          <a:xfrm>
            <a:off x="7310508" y="4192156"/>
            <a:ext cx="210101" cy="1477328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A189FA-B30E-4339-AC72-FE56C4D79170}"/>
              </a:ext>
            </a:extLst>
          </p:cNvPr>
          <p:cNvSpPr txBox="1"/>
          <p:nvPr/>
        </p:nvSpPr>
        <p:spPr>
          <a:xfrm>
            <a:off x="857682" y="3898388"/>
            <a:ext cx="5467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9296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6C82D4-1E6A-40A2-B9C9-9A6EBD11DA9C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8CB5220-605A-4EAC-983C-5A90466D7D2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502BD0-0A2D-4D06-A75B-FC32D5A7A193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9611128-D628-4B35-8931-116CB06FF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46055BA-82DC-E448-9A4D-EB13B89F9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2270250" y="951421"/>
            <a:ext cx="7573092" cy="3333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3D11D12-2224-DB4F-AFFA-7F30C4D9F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77" y="2066692"/>
            <a:ext cx="5448262" cy="363217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4D34C1-C328-8E4C-8C6B-13AC81171E6A}"/>
              </a:ext>
            </a:extLst>
          </p:cNvPr>
          <p:cNvSpPr txBox="1"/>
          <p:nvPr/>
        </p:nvSpPr>
        <p:spPr>
          <a:xfrm>
            <a:off x="5706003" y="1866637"/>
            <a:ext cx="570920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ea typeface="나눔스퀘어" panose="020B0600000101010101"/>
              </a:rPr>
              <a:t>3-Fold Cross Validation</a:t>
            </a:r>
            <a:endParaRPr kumimoji="1" lang="ko-Kore-KR" altLang="en-US" sz="2000" b="1" dirty="0">
              <a:ea typeface="나눔스퀘어" panose="020B0600000101010101"/>
            </a:endParaRPr>
          </a:p>
        </p:txBody>
      </p:sp>
      <p:graphicFrame>
        <p:nvGraphicFramePr>
          <p:cNvPr id="27" name="표 29">
            <a:extLst>
              <a:ext uri="{FF2B5EF4-FFF2-40B4-BE49-F238E27FC236}">
                <a16:creationId xmlns:a16="http://schemas.microsoft.com/office/drawing/2014/main" id="{12446E58-D479-5149-998A-4075B0C237E0}"/>
              </a:ext>
            </a:extLst>
          </p:cNvPr>
          <p:cNvGraphicFramePr>
            <a:graphicFrameLocks noGrp="1"/>
          </p:cNvGraphicFramePr>
          <p:nvPr/>
        </p:nvGraphicFramePr>
        <p:xfrm>
          <a:off x="6132199" y="2436888"/>
          <a:ext cx="5179716" cy="3049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9858">
                  <a:extLst>
                    <a:ext uri="{9D8B030D-6E8A-4147-A177-3AD203B41FA5}">
                      <a16:colId xmlns:a16="http://schemas.microsoft.com/office/drawing/2014/main" val="3239614659"/>
                    </a:ext>
                  </a:extLst>
                </a:gridCol>
                <a:gridCol w="2589858">
                  <a:extLst>
                    <a:ext uri="{9D8B030D-6E8A-4147-A177-3AD203B41FA5}">
                      <a16:colId xmlns:a16="http://schemas.microsoft.com/office/drawing/2014/main" val="131424660"/>
                    </a:ext>
                  </a:extLst>
                </a:gridCol>
              </a:tblGrid>
              <a:tr h="45339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AUC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603262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1D-CNN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0.9752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649375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Bidirectional LSTM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dk1"/>
                          </a:solidFill>
                        </a:rPr>
                        <a:t>0.9672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653424"/>
                  </a:ext>
                </a:extLst>
              </a:tr>
              <a:tr h="78256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1D-CNN + </a:t>
                      </a:r>
                    </a:p>
                    <a:p>
                      <a:pPr algn="ctr"/>
                      <a:r>
                        <a:rPr lang="en-US" altLang="ko-Kore-KR" dirty="0"/>
                        <a:t>Bidirectional LSTM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0.9683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281595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lightGBM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0.9018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62401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Naive_Bayes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0.5432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79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782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8A1146-A5DD-924A-9CC1-FB400D4E1334}"/>
              </a:ext>
            </a:extLst>
          </p:cNvPr>
          <p:cNvSpPr txBox="1"/>
          <p:nvPr/>
        </p:nvSpPr>
        <p:spPr>
          <a:xfrm>
            <a:off x="4952568" y="457889"/>
            <a:ext cx="225142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highlight>
                  <a:srgbClr val="C0C0C0"/>
                </a:highlight>
                <a:ea typeface="나눔스퀘어" panose="020B0600000101010101"/>
              </a:rPr>
              <a:t>1D-CNN</a:t>
            </a:r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이란</a:t>
            </a:r>
            <a:r>
              <a:rPr kumimoji="1" lang="en-US" altLang="ko-KR" sz="2400" b="1" dirty="0">
                <a:highlight>
                  <a:srgbClr val="C0C0C0"/>
                </a:highlight>
                <a:ea typeface="나눔스퀘어" panose="020B0600000101010101"/>
              </a:rPr>
              <a:t>?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D88CB1E-8F7F-054B-991A-0D3D720B767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984" y="4310833"/>
            <a:ext cx="5731510" cy="20681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021B41B-DF95-364B-8755-1DD3DBE2A7FC}"/>
              </a:ext>
            </a:extLst>
          </p:cNvPr>
          <p:cNvSpPr/>
          <p:nvPr/>
        </p:nvSpPr>
        <p:spPr>
          <a:xfrm>
            <a:off x="3675144" y="2034321"/>
            <a:ext cx="874644" cy="1722783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61F672-A55F-F344-A30D-996777F50EDC}"/>
              </a:ext>
            </a:extLst>
          </p:cNvPr>
          <p:cNvSpPr txBox="1"/>
          <p:nvPr/>
        </p:nvSpPr>
        <p:spPr>
          <a:xfrm flipH="1">
            <a:off x="4189956" y="3083423"/>
            <a:ext cx="3617280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latin typeface="Heiti TC Medium" pitchFamily="2" charset="-128"/>
                <a:ea typeface="Heiti TC Medium" pitchFamily="2" charset="-128"/>
              </a:rPr>
              <a:t>앗</a:t>
            </a:r>
            <a:endParaRPr kumimoji="1" lang="ko-Kore-KR" altLang="en-US" sz="15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E3436A-2C51-EF41-9656-0A8C0A4DB6A4}"/>
              </a:ext>
            </a:extLst>
          </p:cNvPr>
          <p:cNvSpPr txBox="1"/>
          <p:nvPr/>
        </p:nvSpPr>
        <p:spPr>
          <a:xfrm flipH="1">
            <a:off x="4189956" y="2836839"/>
            <a:ext cx="3617280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latin typeface="Heiti TC Medium" pitchFamily="2" charset="-128"/>
                <a:ea typeface="Heiti TC Medium" pitchFamily="2" charset="-128"/>
              </a:rPr>
              <a:t>씨</a:t>
            </a:r>
            <a:endParaRPr kumimoji="1" lang="ko-Kore-KR" altLang="en-US" sz="15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595A9D-32EA-2047-8D07-12062D3EB315}"/>
              </a:ext>
            </a:extLst>
          </p:cNvPr>
          <p:cNvSpPr txBox="1"/>
          <p:nvPr/>
        </p:nvSpPr>
        <p:spPr>
          <a:xfrm flipH="1">
            <a:off x="4189956" y="2320642"/>
            <a:ext cx="3617280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latin typeface="Heiti TC Medium" pitchFamily="2" charset="-128"/>
                <a:ea typeface="Heiti TC Medium" pitchFamily="2" charset="-128"/>
              </a:rPr>
              <a:t>정</a:t>
            </a:r>
            <a:endParaRPr kumimoji="1" lang="ko-Kore-KR" altLang="en-US" sz="15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4B1FF4-BA26-3740-8A71-06B73F2923AD}"/>
              </a:ext>
            </a:extLst>
          </p:cNvPr>
          <p:cNvSpPr txBox="1"/>
          <p:nvPr/>
        </p:nvSpPr>
        <p:spPr>
          <a:xfrm flipH="1">
            <a:off x="4189956" y="2587731"/>
            <a:ext cx="3617280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latin typeface="Heiti TC Medium" pitchFamily="2" charset="-128"/>
                <a:ea typeface="Heiti TC Medium" pitchFamily="2" charset="-128"/>
              </a:rPr>
              <a:t>의</a:t>
            </a:r>
            <a:endParaRPr kumimoji="1" lang="ko-Kore-KR" altLang="en-US" sz="15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8A10AB-3B5B-0649-B2C6-E8CD057A5E8E}"/>
              </a:ext>
            </a:extLst>
          </p:cNvPr>
          <p:cNvSpPr txBox="1"/>
          <p:nvPr/>
        </p:nvSpPr>
        <p:spPr>
          <a:xfrm flipH="1">
            <a:off x="4189956" y="2053553"/>
            <a:ext cx="3617280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1500" dirty="0" err="1">
                <a:latin typeface="Heiti TC Medium" pitchFamily="2" charset="-128"/>
                <a:ea typeface="Heiti TC Medium" pitchFamily="2" charset="-128"/>
              </a:rPr>
              <a:t>긍</a:t>
            </a:r>
            <a:endParaRPr kumimoji="1" lang="ko-Kore-KR" altLang="en-US" sz="15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474FC8-9874-B847-B5C1-06A5F6D070D3}"/>
              </a:ext>
            </a:extLst>
          </p:cNvPr>
          <p:cNvSpPr txBox="1"/>
          <p:nvPr/>
        </p:nvSpPr>
        <p:spPr>
          <a:xfrm flipH="1">
            <a:off x="4189956" y="3344488"/>
            <a:ext cx="3617280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1500" dirty="0" err="1">
                <a:latin typeface="Heiti TC Medium" pitchFamily="2" charset="-128"/>
                <a:ea typeface="Heiti TC Medium" pitchFamily="2" charset="-128"/>
              </a:rPr>
              <a:t>ㅎ</a:t>
            </a:r>
            <a:endParaRPr kumimoji="1" lang="ko-Kore-KR" altLang="en-US" sz="1500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8755E231-1898-5648-B282-17F10FCBC68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984" y="1277564"/>
            <a:ext cx="5731510" cy="283146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552D81A-BFB9-DC48-ABF7-70248D946432}"/>
              </a:ext>
            </a:extLst>
          </p:cNvPr>
          <p:cNvSpPr/>
          <p:nvPr/>
        </p:nvSpPr>
        <p:spPr>
          <a:xfrm>
            <a:off x="3492956" y="1969984"/>
            <a:ext cx="1065592" cy="2133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F9A6A-376A-C44E-BD8D-4B4783083F45}"/>
              </a:ext>
            </a:extLst>
          </p:cNvPr>
          <p:cNvSpPr txBox="1"/>
          <p:nvPr/>
        </p:nvSpPr>
        <p:spPr>
          <a:xfrm>
            <a:off x="4260572" y="2048108"/>
            <a:ext cx="289216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latin typeface="GungsuhChe" panose="02030609000101010101" pitchFamily="49" charset="-127"/>
                <a:ea typeface="GungsuhChe" panose="02030609000101010101" pitchFamily="49" charset="-127"/>
              </a:rPr>
              <a:t>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F223EB-73B3-AA48-AEA9-BE8EC5768F34}"/>
              </a:ext>
            </a:extLst>
          </p:cNvPr>
          <p:cNvSpPr txBox="1"/>
          <p:nvPr/>
        </p:nvSpPr>
        <p:spPr>
          <a:xfrm>
            <a:off x="4260572" y="2338418"/>
            <a:ext cx="289216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latin typeface="GungsuhChe" panose="02030609000101010101" pitchFamily="49" charset="-127"/>
                <a:ea typeface="GungsuhChe" panose="02030609000101010101" pitchFamily="49" charset="-127"/>
              </a:rPr>
              <a:t>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6E59B7-2575-FB43-922B-BCB2C75D240E}"/>
              </a:ext>
            </a:extLst>
          </p:cNvPr>
          <p:cNvSpPr txBox="1"/>
          <p:nvPr/>
        </p:nvSpPr>
        <p:spPr>
          <a:xfrm>
            <a:off x="4260572" y="2591288"/>
            <a:ext cx="289216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latin typeface="GungsuhChe" panose="02030609000101010101" pitchFamily="49" charset="-127"/>
                <a:ea typeface="GungsuhChe" panose="02030609000101010101" pitchFamily="49" charset="-127"/>
              </a:rPr>
              <a:t>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F43BAD-2F2B-CA44-AFC3-75420C16108B}"/>
              </a:ext>
            </a:extLst>
          </p:cNvPr>
          <p:cNvSpPr txBox="1"/>
          <p:nvPr/>
        </p:nvSpPr>
        <p:spPr>
          <a:xfrm>
            <a:off x="4260572" y="2856476"/>
            <a:ext cx="289216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latin typeface="GungsuhChe" panose="02030609000101010101" pitchFamily="49" charset="-127"/>
                <a:ea typeface="GungsuhChe" panose="02030609000101010101" pitchFamily="49" charset="-127"/>
              </a:rPr>
              <a:t>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FAFA85-EEE4-404B-A49C-495E1AC96D38}"/>
              </a:ext>
            </a:extLst>
          </p:cNvPr>
          <p:cNvSpPr txBox="1"/>
          <p:nvPr/>
        </p:nvSpPr>
        <p:spPr>
          <a:xfrm>
            <a:off x="4260572" y="3107402"/>
            <a:ext cx="289216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latin typeface="GungsuhChe" panose="02030609000101010101" pitchFamily="49" charset="-127"/>
                <a:ea typeface="GungsuhChe" panose="02030609000101010101" pitchFamily="49" charset="-127"/>
              </a:rPr>
              <a:t>앗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971D1E-F5D7-7140-90C9-3AE2C7871144}"/>
              </a:ext>
            </a:extLst>
          </p:cNvPr>
          <p:cNvSpPr txBox="1"/>
          <p:nvPr/>
        </p:nvSpPr>
        <p:spPr>
          <a:xfrm>
            <a:off x="4260572" y="3361579"/>
            <a:ext cx="289216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latin typeface="GungsuhChe" panose="02030609000101010101" pitchFamily="49" charset="-127"/>
                <a:ea typeface="GungsuhChe" panose="02030609000101010101" pitchFamily="49" charset="-127"/>
              </a:rPr>
              <a:t>ㅎ</a:t>
            </a:r>
          </a:p>
        </p:txBody>
      </p:sp>
    </p:spTree>
    <p:extLst>
      <p:ext uri="{BB962C8B-B14F-4D97-AF65-F5344CB8AC3E}">
        <p14:creationId xmlns:p14="http://schemas.microsoft.com/office/powerpoint/2010/main" val="1603503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-37569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666CE29-B7B9-5441-993B-5749B9903613}"/>
              </a:ext>
            </a:extLst>
          </p:cNvPr>
          <p:cNvSpPr/>
          <p:nvPr/>
        </p:nvSpPr>
        <p:spPr>
          <a:xfrm>
            <a:off x="4939426" y="3035048"/>
            <a:ext cx="3306766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algn="ctr"/>
            <a:r>
              <a:rPr kumimoji="1" lang="en-US" altLang="ko-Kore-KR" dirty="0">
                <a:ea typeface="나눔스퀘어" panose="020B0600000101010101"/>
              </a:rPr>
              <a:t>Conv1D(</a:t>
            </a:r>
            <a:r>
              <a:rPr lang="en" altLang="ko-Kore-KR" dirty="0">
                <a:ea typeface="나눔스퀘어" panose="020B0600000101010101"/>
              </a:rPr>
              <a:t>50, 3,'same', mish, 1</a:t>
            </a:r>
            <a:r>
              <a:rPr kumimoji="1" lang="en-US" altLang="ko-Kore-KR" dirty="0">
                <a:ea typeface="나눔스퀘어" panose="020B0600000101010101"/>
              </a:rPr>
              <a:t>)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400C53-7882-A746-9C84-0F3F0FE11999}"/>
              </a:ext>
            </a:extLst>
          </p:cNvPr>
          <p:cNvSpPr/>
          <p:nvPr/>
        </p:nvSpPr>
        <p:spPr>
          <a:xfrm>
            <a:off x="4939426" y="3521692"/>
            <a:ext cx="3306767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 err="1">
                <a:ea typeface="나눔스퀘어" panose="020B0600000101010101"/>
              </a:rPr>
              <a:t>GlobalMaxPooling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5E7A4B-5769-F44F-B184-9EF0646376A5}"/>
              </a:ext>
            </a:extLst>
          </p:cNvPr>
          <p:cNvSpPr/>
          <p:nvPr/>
        </p:nvSpPr>
        <p:spPr>
          <a:xfrm>
            <a:off x="4939427" y="4008336"/>
            <a:ext cx="3328683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>
                <a:ea typeface="나눔스퀘어" panose="020B0600000101010101"/>
              </a:rPr>
              <a:t>Flatten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B3BEA1-D7B1-6149-A1F2-9CDF1719724A}"/>
              </a:ext>
            </a:extLst>
          </p:cNvPr>
          <p:cNvSpPr/>
          <p:nvPr/>
        </p:nvSpPr>
        <p:spPr>
          <a:xfrm>
            <a:off x="4939428" y="4499536"/>
            <a:ext cx="3306764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>
                <a:ea typeface="나눔스퀘어" panose="020B0600000101010101"/>
              </a:rPr>
              <a:t>Dropout(0.2)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0DBA8C-807B-BA49-B526-01A3975BBF84}"/>
              </a:ext>
            </a:extLst>
          </p:cNvPr>
          <p:cNvSpPr/>
          <p:nvPr/>
        </p:nvSpPr>
        <p:spPr>
          <a:xfrm>
            <a:off x="4939428" y="4986180"/>
            <a:ext cx="3306764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>
                <a:ea typeface="나눔스퀘어" panose="020B0600000101010101"/>
              </a:rPr>
              <a:t>Dense(50, mish)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13774E-C085-3B48-8449-D8AA0FBBA3F8}"/>
              </a:ext>
            </a:extLst>
          </p:cNvPr>
          <p:cNvSpPr/>
          <p:nvPr/>
        </p:nvSpPr>
        <p:spPr>
          <a:xfrm>
            <a:off x="4943688" y="5504048"/>
            <a:ext cx="3328684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>
                <a:ea typeface="나눔스퀘어" panose="020B0600000101010101"/>
              </a:rPr>
              <a:t>Dense(1, sigmoid)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1B086F-F439-2E49-AD75-BF85F704D26C}"/>
              </a:ext>
            </a:extLst>
          </p:cNvPr>
          <p:cNvSpPr txBox="1"/>
          <p:nvPr/>
        </p:nvSpPr>
        <p:spPr>
          <a:xfrm>
            <a:off x="8338" y="1356518"/>
            <a:ext cx="26001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highlight>
                  <a:srgbClr val="FFFF00"/>
                </a:highlight>
              </a:rPr>
              <a:t>최종 모델</a:t>
            </a:r>
            <a:endParaRPr kumimoji="1" lang="ko-Kore-KR" altLang="en-US" sz="2800" b="1" dirty="0">
              <a:highlight>
                <a:srgbClr val="FFFF00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552BE-B410-F247-A4C9-B9538BC8908F}"/>
              </a:ext>
            </a:extLst>
          </p:cNvPr>
          <p:cNvSpPr/>
          <p:nvPr/>
        </p:nvSpPr>
        <p:spPr>
          <a:xfrm>
            <a:off x="4939426" y="2023831"/>
            <a:ext cx="3306766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>
                <a:ea typeface="나눔스퀘어" panose="020B0600000101010101"/>
              </a:rPr>
              <a:t>Embedding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FEAEA-073A-F94A-BA34-86CBD02C7AB9}"/>
              </a:ext>
            </a:extLst>
          </p:cNvPr>
          <p:cNvSpPr/>
          <p:nvPr/>
        </p:nvSpPr>
        <p:spPr>
          <a:xfrm>
            <a:off x="4939426" y="2514842"/>
            <a:ext cx="3306766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>
                <a:ea typeface="나눔스퀘어" panose="020B0600000101010101"/>
              </a:rPr>
              <a:t>Dropout(0.2)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B49C82-4055-EC40-A768-5AFFB14531B5}"/>
              </a:ext>
            </a:extLst>
          </p:cNvPr>
          <p:cNvSpPr/>
          <p:nvPr/>
        </p:nvSpPr>
        <p:spPr>
          <a:xfrm>
            <a:off x="6096417" y="6021916"/>
            <a:ext cx="1010878" cy="587344"/>
          </a:xfrm>
          <a:prstGeom prst="rect">
            <a:avLst/>
          </a:prstGeom>
          <a:solidFill>
            <a:schemeClr val="accent4">
              <a:lumMod val="75000"/>
              <a:alpha val="47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ore-KR" altLang="en-US" b="1" dirty="0">
                <a:ea typeface="나눔스퀘어" panose="020B0600000101010101"/>
              </a:rPr>
              <a:t>출력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4C7953-BCAE-6840-8BE5-A97210C94DF4}"/>
              </a:ext>
            </a:extLst>
          </p:cNvPr>
          <p:cNvSpPr/>
          <p:nvPr/>
        </p:nvSpPr>
        <p:spPr>
          <a:xfrm>
            <a:off x="6096417" y="1327588"/>
            <a:ext cx="1010878" cy="587344"/>
          </a:xfrm>
          <a:prstGeom prst="rect">
            <a:avLst/>
          </a:prstGeom>
          <a:solidFill>
            <a:schemeClr val="accent4">
              <a:lumMod val="75000"/>
              <a:alpha val="47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ore-KR" altLang="en-US" b="1" dirty="0">
                <a:ea typeface="나눔스퀘어" panose="020B0600000101010101"/>
              </a:rPr>
              <a:t>입력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19D797-FC2E-4844-BD51-E70DCABD44FC}"/>
              </a:ext>
            </a:extLst>
          </p:cNvPr>
          <p:cNvSpPr txBox="1"/>
          <p:nvPr/>
        </p:nvSpPr>
        <p:spPr>
          <a:xfrm>
            <a:off x="989955" y="3509061"/>
            <a:ext cx="281118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 err="1">
                <a:ea typeface="나눔스퀘어" panose="020B0600000101010101"/>
              </a:rPr>
              <a:t>Tensorflow</a:t>
            </a:r>
            <a:r>
              <a:rPr kumimoji="1" lang="ko-KR" altLang="en-US" sz="2400" b="1" dirty="0">
                <a:ea typeface="나눔스퀘어" panose="020B0600000101010101"/>
              </a:rPr>
              <a:t> </a:t>
            </a:r>
            <a:r>
              <a:rPr kumimoji="1" lang="en-US" altLang="ko-KR" sz="2400" b="1" dirty="0">
                <a:ea typeface="나눔스퀘어" panose="020B0600000101010101"/>
              </a:rPr>
              <a:t>2.4.0</a:t>
            </a:r>
            <a:endParaRPr kumimoji="1" lang="ko-Kore-KR" altLang="en-US" sz="2400" b="1" dirty="0">
              <a:ea typeface="나눔스퀘어" panose="020B0600000101010101"/>
            </a:endParaRPr>
          </a:p>
        </p:txBody>
      </p:sp>
      <p:sp>
        <p:nvSpPr>
          <p:cNvPr id="3" name="오른쪽 중괄호[R] 2">
            <a:extLst>
              <a:ext uri="{FF2B5EF4-FFF2-40B4-BE49-F238E27FC236}">
                <a16:creationId xmlns:a16="http://schemas.microsoft.com/office/drawing/2014/main" id="{3719D119-7524-F647-848F-1652E5042345}"/>
              </a:ext>
            </a:extLst>
          </p:cNvPr>
          <p:cNvSpPr/>
          <p:nvPr/>
        </p:nvSpPr>
        <p:spPr>
          <a:xfrm>
            <a:off x="8930667" y="3035049"/>
            <a:ext cx="1124263" cy="2320463"/>
          </a:xfrm>
          <a:prstGeom prst="rightBrac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오른쪽 중괄호[R] 26">
            <a:extLst>
              <a:ext uri="{FF2B5EF4-FFF2-40B4-BE49-F238E27FC236}">
                <a16:creationId xmlns:a16="http://schemas.microsoft.com/office/drawing/2014/main" id="{12F4A99F-B761-0841-9048-27EC05C68028}"/>
              </a:ext>
            </a:extLst>
          </p:cNvPr>
          <p:cNvSpPr/>
          <p:nvPr/>
        </p:nvSpPr>
        <p:spPr>
          <a:xfrm>
            <a:off x="8930667" y="1327589"/>
            <a:ext cx="1124263" cy="1556586"/>
          </a:xfrm>
          <a:prstGeom prst="rightBrac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CA9A6-A921-514C-97E1-4E8D1FD766D0}"/>
              </a:ext>
            </a:extLst>
          </p:cNvPr>
          <p:cNvSpPr txBox="1"/>
          <p:nvPr/>
        </p:nvSpPr>
        <p:spPr>
          <a:xfrm>
            <a:off x="10325899" y="1904291"/>
            <a:ext cx="14547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Input layer</a:t>
            </a:r>
            <a:endParaRPr kumimoji="1" lang="ko-Kore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32609D-3315-4B43-853F-7BF7A1E56D61}"/>
              </a:ext>
            </a:extLst>
          </p:cNvPr>
          <p:cNvSpPr txBox="1"/>
          <p:nvPr/>
        </p:nvSpPr>
        <p:spPr>
          <a:xfrm>
            <a:off x="909465" y="4050428"/>
            <a:ext cx="4038133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ea typeface="나눔스퀘어" panose="020B0600000101010101"/>
              </a:rPr>
              <a:t>Adam(</a:t>
            </a:r>
            <a:r>
              <a:rPr kumimoji="1" lang="en-US" altLang="ko-Kore-KR" sz="2400" b="1" dirty="0" err="1">
                <a:ea typeface="나눔스퀘어" panose="020B0600000101010101"/>
              </a:rPr>
              <a:t>learnig_rate</a:t>
            </a:r>
            <a:r>
              <a:rPr kumimoji="1" lang="en-US" altLang="ko-Kore-KR" sz="2400" b="1" dirty="0">
                <a:ea typeface="나눔스퀘어" panose="020B0600000101010101"/>
              </a:rPr>
              <a:t>=0.01)</a:t>
            </a:r>
            <a:endParaRPr kumimoji="1" lang="ko-Kore-KR" altLang="en-US" sz="2400" b="1" dirty="0">
              <a:ea typeface="나눔스퀘어" panose="020B0600000101010101"/>
            </a:endParaRPr>
          </a:p>
        </p:txBody>
      </p:sp>
      <p:sp>
        <p:nvSpPr>
          <p:cNvPr id="30" name="오른쪽 중괄호[R] 29">
            <a:extLst>
              <a:ext uri="{FF2B5EF4-FFF2-40B4-BE49-F238E27FC236}">
                <a16:creationId xmlns:a16="http://schemas.microsoft.com/office/drawing/2014/main" id="{D99FE05D-0288-804F-BFBB-D6015A060973}"/>
              </a:ext>
            </a:extLst>
          </p:cNvPr>
          <p:cNvSpPr/>
          <p:nvPr/>
        </p:nvSpPr>
        <p:spPr>
          <a:xfrm>
            <a:off x="8930667" y="5504048"/>
            <a:ext cx="1124263" cy="1105211"/>
          </a:xfrm>
          <a:prstGeom prst="rightBrac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0FB2D8-610F-214A-9786-3146D5032172}"/>
              </a:ext>
            </a:extLst>
          </p:cNvPr>
          <p:cNvSpPr txBox="1"/>
          <p:nvPr/>
        </p:nvSpPr>
        <p:spPr>
          <a:xfrm>
            <a:off x="10325899" y="4007490"/>
            <a:ext cx="195398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Hidden layer</a:t>
            </a:r>
            <a:endParaRPr kumimoji="1" lang="ko-Kore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5C91F0-221F-AC41-A551-5E8E7C33C23C}"/>
              </a:ext>
            </a:extLst>
          </p:cNvPr>
          <p:cNvSpPr txBox="1"/>
          <p:nvPr/>
        </p:nvSpPr>
        <p:spPr>
          <a:xfrm>
            <a:off x="10325899" y="5837250"/>
            <a:ext cx="157218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Output layer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884345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>
            <a:extLst>
              <a:ext uri="{FF2B5EF4-FFF2-40B4-BE49-F238E27FC236}">
                <a16:creationId xmlns:a16="http://schemas.microsoft.com/office/drawing/2014/main" id="{2B67E3E3-A55B-484F-9A70-5DB65C9ED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83537" y="1360058"/>
            <a:ext cx="1454727" cy="549794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BEB84C7E-7402-4AED-BFB9-9DB7CC8D5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-25721" y="1430766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1633991" y="220117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B002CC-4A85-4135-B221-7EF288776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188" y="70689"/>
            <a:ext cx="1096502" cy="8413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D276B5-29F5-4B95-8980-63753BEA06CD}"/>
              </a:ext>
            </a:extLst>
          </p:cNvPr>
          <p:cNvSpPr txBox="1"/>
          <p:nvPr/>
        </p:nvSpPr>
        <p:spPr>
          <a:xfrm>
            <a:off x="5123683" y="441409"/>
            <a:ext cx="271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ea typeface="나눔스퀘어" panose="020B0600000101010101" pitchFamily="50" charset="-127"/>
              </a:rPr>
              <a:t>텍스트 전처리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0C0C0"/>
              </a:highlight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3850A37-71A5-46EB-84BB-ABCC21F47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693" y="772714"/>
            <a:ext cx="1067967" cy="84131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15E5C7A-CB4D-4B43-9C12-3C21A32BF15B}"/>
              </a:ext>
            </a:extLst>
          </p:cNvPr>
          <p:cNvSpPr txBox="1"/>
          <p:nvPr/>
        </p:nvSpPr>
        <p:spPr>
          <a:xfrm>
            <a:off x="2361929" y="2059128"/>
            <a:ext cx="29059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일반 댓글   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: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0</a:t>
            </a:r>
          </a:p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애매한 댓글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: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1</a:t>
            </a:r>
          </a:p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악성 댓글   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: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2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나눔스퀘어" panose="020B0600000101010101"/>
              <a:cs typeface="Gisha" panose="020F0502020204030204" pitchFamily="34" charset="0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9BBE002-ED75-B749-9B6E-780C79C56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592986"/>
              </p:ext>
            </p:extLst>
          </p:nvPr>
        </p:nvGraphicFramePr>
        <p:xfrm>
          <a:off x="4806869" y="1322523"/>
          <a:ext cx="5953348" cy="2431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337">
                  <a:extLst>
                    <a:ext uri="{9D8B030D-6E8A-4147-A177-3AD203B41FA5}">
                      <a16:colId xmlns:a16="http://schemas.microsoft.com/office/drawing/2014/main" val="1029130800"/>
                    </a:ext>
                  </a:extLst>
                </a:gridCol>
                <a:gridCol w="1488337">
                  <a:extLst>
                    <a:ext uri="{9D8B030D-6E8A-4147-A177-3AD203B41FA5}">
                      <a16:colId xmlns:a16="http://schemas.microsoft.com/office/drawing/2014/main" val="1216275409"/>
                    </a:ext>
                  </a:extLst>
                </a:gridCol>
                <a:gridCol w="1488337">
                  <a:extLst>
                    <a:ext uri="{9D8B030D-6E8A-4147-A177-3AD203B41FA5}">
                      <a16:colId xmlns:a16="http://schemas.microsoft.com/office/drawing/2014/main" val="2754563368"/>
                    </a:ext>
                  </a:extLst>
                </a:gridCol>
                <a:gridCol w="1488337">
                  <a:extLst>
                    <a:ext uri="{9D8B030D-6E8A-4147-A177-3AD203B41FA5}">
                      <a16:colId xmlns:a16="http://schemas.microsoft.com/office/drawing/2014/main" val="3193267028"/>
                    </a:ext>
                  </a:extLst>
                </a:gridCol>
              </a:tblGrid>
              <a:tr h="597022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애매한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264979"/>
                  </a:ext>
                </a:extLst>
              </a:tr>
              <a:tr h="59702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13164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939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949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133843"/>
                  </a:ext>
                </a:extLst>
              </a:tr>
              <a:tr h="59702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애매한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327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53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646674"/>
                  </a:ext>
                </a:extLst>
              </a:tr>
              <a:tr h="59702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88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111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2240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788178"/>
                  </a:ext>
                </a:extLst>
              </a:tr>
            </a:tbl>
          </a:graphicData>
        </a:graphic>
      </p:graphicFrame>
      <p:sp>
        <p:nvSpPr>
          <p:cNvPr id="5" name="왼쪽 대괄호[L] 4">
            <a:extLst>
              <a:ext uri="{FF2B5EF4-FFF2-40B4-BE49-F238E27FC236}">
                <a16:creationId xmlns:a16="http://schemas.microsoft.com/office/drawing/2014/main" id="{6768B1F1-32FD-2447-ABE9-4620E4675216}"/>
              </a:ext>
            </a:extLst>
          </p:cNvPr>
          <p:cNvSpPr/>
          <p:nvPr/>
        </p:nvSpPr>
        <p:spPr>
          <a:xfrm>
            <a:off x="4318505" y="1322523"/>
            <a:ext cx="225884" cy="2431146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4AF943-98B8-1C4B-97B8-A1FF5FECCA75}"/>
              </a:ext>
            </a:extLst>
          </p:cNvPr>
          <p:cNvSpPr txBox="1"/>
          <p:nvPr/>
        </p:nvSpPr>
        <p:spPr>
          <a:xfrm>
            <a:off x="1786815" y="4961578"/>
            <a:ext cx="4116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일반 댓글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+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애매한 댓글 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: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0</a:t>
            </a: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악성 댓글                         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: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1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나눔스퀘어" panose="020B0600000101010101"/>
              <a:cs typeface="Gisha" panose="020F0502020204030204" pitchFamily="34" charset="0"/>
            </a:endParaRPr>
          </a:p>
        </p:txBody>
      </p:sp>
      <p:sp>
        <p:nvSpPr>
          <p:cNvPr id="50" name="왼쪽 대괄호[L] 49">
            <a:extLst>
              <a:ext uri="{FF2B5EF4-FFF2-40B4-BE49-F238E27FC236}">
                <a16:creationId xmlns:a16="http://schemas.microsoft.com/office/drawing/2014/main" id="{F4B014B3-700A-C046-AABE-1CBE63864883}"/>
              </a:ext>
            </a:extLst>
          </p:cNvPr>
          <p:cNvSpPr/>
          <p:nvPr/>
        </p:nvSpPr>
        <p:spPr>
          <a:xfrm>
            <a:off x="4957581" y="4439714"/>
            <a:ext cx="622648" cy="1568987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D5AD9D-196F-DF48-B8B5-CD10E7EB7D8B}"/>
              </a:ext>
            </a:extLst>
          </p:cNvPr>
          <p:cNvSpPr/>
          <p:nvPr/>
        </p:nvSpPr>
        <p:spPr>
          <a:xfrm>
            <a:off x="4830189" y="2538177"/>
            <a:ext cx="5953348" cy="620030"/>
          </a:xfrm>
          <a:prstGeom prst="rect">
            <a:avLst/>
          </a:prstGeom>
          <a:solidFill>
            <a:srgbClr val="FF0000">
              <a:alpha val="37000"/>
            </a:srgb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graphicFrame>
        <p:nvGraphicFramePr>
          <p:cNvPr id="51" name="표 4">
            <a:extLst>
              <a:ext uri="{FF2B5EF4-FFF2-40B4-BE49-F238E27FC236}">
                <a16:creationId xmlns:a16="http://schemas.microsoft.com/office/drawing/2014/main" id="{9BE0C685-CEE8-5E42-B4FD-033FED076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096107"/>
              </p:ext>
            </p:extLst>
          </p:nvPr>
        </p:nvGraphicFramePr>
        <p:xfrm>
          <a:off x="5802432" y="4439715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14431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843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2399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9488254-E896-2C4F-A431-6C187D785ECD}"/>
              </a:ext>
            </a:extLst>
          </p:cNvPr>
          <p:cNvSpPr txBox="1"/>
          <p:nvPr/>
        </p:nvSpPr>
        <p:spPr>
          <a:xfrm>
            <a:off x="1504960" y="2105294"/>
            <a:ext cx="1028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댓글달림</a:t>
            </a:r>
            <a:r>
              <a:rPr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 </a:t>
            </a:r>
            <a:r>
              <a:rPr lang="en-US" altLang="ko-KR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8C45D-78D4-1542-8DC4-3B3DAC96ABE3}"/>
              </a:ext>
            </a:extLst>
          </p:cNvPr>
          <p:cNvSpPr txBox="1"/>
          <p:nvPr/>
        </p:nvSpPr>
        <p:spPr>
          <a:xfrm>
            <a:off x="1011314" y="2426994"/>
            <a:ext cx="1451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댓글달림</a:t>
            </a:r>
            <a:r>
              <a:rPr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+</a:t>
            </a:r>
            <a:r>
              <a:rPr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경고  </a:t>
            </a:r>
            <a:r>
              <a:rPr lang="en-US" altLang="ko-KR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B7DDBF-F254-9E4B-967A-98FADBB2F57C}"/>
              </a:ext>
            </a:extLst>
          </p:cNvPr>
          <p:cNvSpPr txBox="1"/>
          <p:nvPr/>
        </p:nvSpPr>
        <p:spPr>
          <a:xfrm>
            <a:off x="1321909" y="2712772"/>
            <a:ext cx="12904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댓글 </a:t>
            </a:r>
            <a:r>
              <a:rPr lang="ko-KR" altLang="en-US" sz="1200" dirty="0" err="1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필터링</a:t>
            </a:r>
            <a:r>
              <a:rPr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 </a:t>
            </a:r>
            <a:r>
              <a:rPr lang="en-US" altLang="ko-KR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48FA8B-7D75-8F47-A708-343685271D0B}"/>
              </a:ext>
            </a:extLst>
          </p:cNvPr>
          <p:cNvSpPr txBox="1"/>
          <p:nvPr/>
        </p:nvSpPr>
        <p:spPr>
          <a:xfrm>
            <a:off x="948479" y="5007744"/>
            <a:ext cx="1028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댓글달림</a:t>
            </a:r>
            <a:r>
              <a:rPr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 </a:t>
            </a:r>
            <a:r>
              <a:rPr lang="en-US" altLang="ko-KR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956A26-1167-C940-97CC-A45D07298BC8}"/>
              </a:ext>
            </a:extLst>
          </p:cNvPr>
          <p:cNvSpPr txBox="1"/>
          <p:nvPr/>
        </p:nvSpPr>
        <p:spPr>
          <a:xfrm>
            <a:off x="757034" y="5272355"/>
            <a:ext cx="12904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댓글 </a:t>
            </a:r>
            <a:r>
              <a:rPr lang="ko-KR" altLang="en-US" sz="1200" dirty="0" err="1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필터링</a:t>
            </a:r>
            <a:r>
              <a:rPr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 </a:t>
            </a:r>
            <a:r>
              <a:rPr lang="en-US" altLang="ko-KR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766802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4E3BEE2-6E15-4F3B-9968-0CCC9B420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05" y="6179019"/>
            <a:ext cx="2029681" cy="376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810256" y="1473631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3A319B-B627-0F4B-96AC-F3FF62B38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512" y="2479658"/>
            <a:ext cx="3829658" cy="15875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DD0C16-EEE6-FB41-9FD5-87011300C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1862" y="4166594"/>
            <a:ext cx="3815732" cy="15040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24AF6AB-B4B7-334C-9CAC-F5BAD94C1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6545" y="2479658"/>
            <a:ext cx="4103711" cy="158756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EF6675D-59A1-5941-A3E0-01D937110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6545" y="4082637"/>
            <a:ext cx="4103710" cy="1600738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599604AD-EC7E-C648-ADA2-CBF1122B069E}"/>
              </a:ext>
            </a:extLst>
          </p:cNvPr>
          <p:cNvSpPr/>
          <p:nvPr/>
        </p:nvSpPr>
        <p:spPr>
          <a:xfrm>
            <a:off x="3384172" y="5300808"/>
            <a:ext cx="1595164" cy="451590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D08AC7C-FA78-ED48-9D6B-A0F9587D3893}"/>
              </a:ext>
            </a:extLst>
          </p:cNvPr>
          <p:cNvSpPr/>
          <p:nvPr/>
        </p:nvSpPr>
        <p:spPr>
          <a:xfrm>
            <a:off x="3394020" y="3634227"/>
            <a:ext cx="1595164" cy="451590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799B2E1-19EF-DB48-A670-4BF9FB7DC1FD}"/>
              </a:ext>
            </a:extLst>
          </p:cNvPr>
          <p:cNvSpPr/>
          <p:nvPr/>
        </p:nvSpPr>
        <p:spPr>
          <a:xfrm>
            <a:off x="7920505" y="3648866"/>
            <a:ext cx="1595164" cy="451590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4DFB5BA-2F67-B44B-AC20-64E436A287BF}"/>
              </a:ext>
            </a:extLst>
          </p:cNvPr>
          <p:cNvSpPr/>
          <p:nvPr/>
        </p:nvSpPr>
        <p:spPr>
          <a:xfrm>
            <a:off x="7920505" y="5298246"/>
            <a:ext cx="1595164" cy="451590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3C5743-EA29-B246-A9F1-EE975E57B3E8}"/>
              </a:ext>
            </a:extLst>
          </p:cNvPr>
          <p:cNvSpPr txBox="1"/>
          <p:nvPr/>
        </p:nvSpPr>
        <p:spPr>
          <a:xfrm>
            <a:off x="5297773" y="6112558"/>
            <a:ext cx="226704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ea typeface="나눔스퀘어" panose="020B0600000101010101"/>
              </a:rPr>
              <a:t>데이터</a:t>
            </a:r>
            <a:r>
              <a:rPr kumimoji="1" lang="ko-KR" altLang="en-US" sz="2800" b="1" dirty="0">
                <a:ea typeface="나눔스퀘어" panose="020B0600000101010101"/>
              </a:rPr>
              <a:t> 부족</a:t>
            </a:r>
            <a:endParaRPr kumimoji="1" lang="ko-Kore-KR" altLang="en-US" sz="2800" b="1" dirty="0">
              <a:ea typeface="나눔스퀘어" panose="020B0600000101010101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0606E7-674C-4984-9622-FFC4DEDF24FD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3B30683-DDBD-4196-B14C-84EA62D70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82" y="1443185"/>
            <a:ext cx="3227779" cy="181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D54F6B-3A44-49F6-B5DD-191FCE2FE0B4}"/>
              </a:ext>
            </a:extLst>
          </p:cNvPr>
          <p:cNvSpPr txBox="1"/>
          <p:nvPr/>
        </p:nvSpPr>
        <p:spPr>
          <a:xfrm>
            <a:off x="759059" y="1287390"/>
            <a:ext cx="38175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 베타 테스트 </a:t>
            </a:r>
            <a:r>
              <a:rPr kumimoji="1" lang="en-US" altLang="ko-KR" sz="2000" b="1" dirty="0">
                <a:ea typeface="나눔스퀘어" panose="020B0600000101010101"/>
              </a:rPr>
              <a:t>–</a:t>
            </a:r>
            <a:r>
              <a:rPr kumimoji="1" lang="ko-KR" altLang="en-US" sz="2000" b="1" dirty="0">
                <a:ea typeface="나눔스퀘어" panose="020B0600000101010101"/>
              </a:rPr>
              <a:t> 데이터 추가</a:t>
            </a:r>
            <a:endParaRPr kumimoji="1" lang="en-US" altLang="ko-KR" sz="2000" b="1" dirty="0">
              <a:ea typeface="나눔스퀘어" panose="020B0600000101010101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A85747F-E64C-443F-B933-3C0B53E4910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" t="15284" r="92063" b="43625"/>
          <a:stretch/>
        </p:blipFill>
        <p:spPr>
          <a:xfrm>
            <a:off x="299728" y="873840"/>
            <a:ext cx="432048" cy="12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91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06887D6-6441-5C47-BD9A-C14BF9C9CD11}"/>
              </a:ext>
            </a:extLst>
          </p:cNvPr>
          <p:cNvSpPr/>
          <p:nvPr/>
        </p:nvSpPr>
        <p:spPr>
          <a:xfrm>
            <a:off x="786125" y="2850323"/>
            <a:ext cx="2149121" cy="781879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ore-KR" altLang="en-US" b="1" dirty="0">
                <a:ea typeface="나눔스퀘어" panose="020B0600000101010101"/>
              </a:rPr>
              <a:t>모델</a:t>
            </a:r>
            <a:r>
              <a:rPr kumimoji="1" lang="ko-KR" altLang="en-US" b="1" dirty="0">
                <a:ea typeface="나눔스퀘어" panose="020B0600000101010101"/>
              </a:rPr>
              <a:t>에 </a:t>
            </a:r>
            <a:r>
              <a:rPr kumimoji="1" lang="ko-Kore-KR" altLang="en-US" b="1" dirty="0">
                <a:ea typeface="나눔스퀘어" panose="020B0600000101010101"/>
              </a:rPr>
              <a:t>댓글</a:t>
            </a:r>
            <a:r>
              <a:rPr kumimoji="1" lang="ko-KR" altLang="en-US" b="1" dirty="0">
                <a:ea typeface="나눔스퀘어" panose="020B0600000101010101"/>
              </a:rPr>
              <a:t> 입력</a:t>
            </a:r>
            <a:endParaRPr kumimoji="1" lang="ko-Kore-KR" altLang="en-US" b="1" dirty="0">
              <a:ea typeface="나눔스퀘어" panose="020B060000010101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2294FD-C7A1-874C-B0EC-54751639D289}"/>
              </a:ext>
            </a:extLst>
          </p:cNvPr>
          <p:cNvSpPr/>
          <p:nvPr/>
        </p:nvSpPr>
        <p:spPr>
          <a:xfrm>
            <a:off x="3652216" y="2577119"/>
            <a:ext cx="2149121" cy="1339851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ore-KR" altLang="en-US" b="1" dirty="0">
                <a:ea typeface="나눔스퀘어" panose="020B0600000101010101"/>
              </a:rPr>
              <a:t>악성댓글로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endParaRPr kumimoji="1" lang="en-US" altLang="ko-KR" b="1" dirty="0">
              <a:ea typeface="나눔스퀘어" panose="020B0600000101010101"/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R" altLang="en-US" b="1" dirty="0">
                <a:ea typeface="나눔스퀘어" panose="020B0600000101010101"/>
              </a:rPr>
              <a:t>걸러내지 </a:t>
            </a:r>
            <a:endParaRPr kumimoji="1" lang="en-US" altLang="ko-KR" b="1" dirty="0">
              <a:ea typeface="나눔스퀘어" panose="020B0600000101010101"/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R" altLang="en-US" b="1" dirty="0">
                <a:ea typeface="나눔스퀘어" panose="020B0600000101010101"/>
              </a:rPr>
              <a:t>못하는 댓글 </a:t>
            </a:r>
            <a:endParaRPr kumimoji="1" lang="en-US" altLang="ko-KR" b="1" dirty="0">
              <a:ea typeface="나눔스퀘어" panose="020B0600000101010101"/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R" altLang="en-US" b="1" dirty="0">
                <a:ea typeface="나눔스퀘어" panose="020B0600000101010101"/>
              </a:rPr>
              <a:t>선별</a:t>
            </a:r>
            <a:endParaRPr kumimoji="1" lang="ko-Kore-KR" altLang="en-US" b="1" dirty="0">
              <a:ea typeface="나눔스퀘어" panose="020B060000010101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EAA428-DC2A-5B45-85A7-3E9DB032B9F7}"/>
              </a:ext>
            </a:extLst>
          </p:cNvPr>
          <p:cNvSpPr/>
          <p:nvPr/>
        </p:nvSpPr>
        <p:spPr>
          <a:xfrm>
            <a:off x="6548907" y="2571393"/>
            <a:ext cx="2149121" cy="1339851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R" altLang="en-US" b="1" dirty="0">
                <a:ea typeface="나눔스퀘어" panose="020B0600000101010101"/>
              </a:rPr>
              <a:t>데이터 추가</a:t>
            </a:r>
            <a:endParaRPr kumimoji="1" lang="en-US" altLang="ko-KR" b="1" dirty="0">
              <a:ea typeface="나눔스퀘어" panose="020B0600000101010101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6F5982-94F7-7D44-B179-40A63EE5ADF3}"/>
              </a:ext>
            </a:extLst>
          </p:cNvPr>
          <p:cNvSpPr/>
          <p:nvPr/>
        </p:nvSpPr>
        <p:spPr>
          <a:xfrm>
            <a:off x="9438938" y="2850323"/>
            <a:ext cx="2149121" cy="781879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R" altLang="en-US" b="1" dirty="0">
                <a:ea typeface="나눔스퀘어" panose="020B0600000101010101"/>
              </a:rPr>
              <a:t>모델 학습</a:t>
            </a:r>
            <a:endParaRPr kumimoji="1" lang="ko-Kore-KR" altLang="en-US" b="1" dirty="0">
              <a:ea typeface="나눔스퀘어" panose="020B0600000101010101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C230-8CC5-9A4F-9581-F259734CEBFF}"/>
              </a:ext>
            </a:extLst>
          </p:cNvPr>
          <p:cNvCxnSpPr>
            <a:stCxn id="3" idx="3"/>
            <a:endCxn id="21" idx="1"/>
          </p:cNvCxnSpPr>
          <p:nvPr/>
        </p:nvCxnSpPr>
        <p:spPr>
          <a:xfrm>
            <a:off x="2935246" y="3241263"/>
            <a:ext cx="716970" cy="5782"/>
          </a:xfrm>
          <a:prstGeom prst="straightConnector1">
            <a:avLst/>
          </a:prstGeom>
          <a:ln w="444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0116896-F996-7B4E-BF61-4D0E769FCAB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801337" y="3241263"/>
            <a:ext cx="747570" cy="56"/>
          </a:xfrm>
          <a:prstGeom prst="straightConnector1">
            <a:avLst/>
          </a:prstGeom>
          <a:ln w="444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F4E7691-17A6-BC42-A662-3B860E225B20}"/>
              </a:ext>
            </a:extLst>
          </p:cNvPr>
          <p:cNvCxnSpPr>
            <a:cxnSpLocks/>
          </p:cNvCxnSpPr>
          <p:nvPr/>
        </p:nvCxnSpPr>
        <p:spPr>
          <a:xfrm flipV="1">
            <a:off x="8709998" y="3241262"/>
            <a:ext cx="821539" cy="1"/>
          </a:xfrm>
          <a:prstGeom prst="straightConnector1">
            <a:avLst/>
          </a:prstGeom>
          <a:ln w="444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490337FA-DE17-4167-964A-6C3C36437166}"/>
              </a:ext>
            </a:extLst>
          </p:cNvPr>
          <p:cNvCxnSpPr>
            <a:cxnSpLocks/>
          </p:cNvCxnSpPr>
          <p:nvPr/>
        </p:nvCxnSpPr>
        <p:spPr>
          <a:xfrm rot="5400000">
            <a:off x="6111299" y="-785203"/>
            <a:ext cx="127647" cy="9063212"/>
          </a:xfrm>
          <a:prstGeom prst="curvedConnector3">
            <a:avLst>
              <a:gd name="adj1" fmla="val 1614985"/>
            </a:avLst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1C27A21-642B-43C9-9078-31B80A0EB583}"/>
              </a:ext>
            </a:extLst>
          </p:cNvPr>
          <p:cNvSpPr txBox="1"/>
          <p:nvPr/>
        </p:nvSpPr>
        <p:spPr>
          <a:xfrm>
            <a:off x="3965581" y="6143335"/>
            <a:ext cx="4850164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FFFF00"/>
                </a:highlight>
                <a:ea typeface="나눔스퀘어" panose="020B0600000101010101"/>
              </a:rPr>
              <a:t>총 </a:t>
            </a:r>
            <a:r>
              <a:rPr kumimoji="1" lang="en-US" altLang="ko-Kore-KR" sz="2400" b="1" dirty="0">
                <a:highlight>
                  <a:srgbClr val="FFFF00"/>
                </a:highlight>
                <a:ea typeface="나눔스퀘어" panose="020B0600000101010101"/>
              </a:rPr>
              <a:t>24,594</a:t>
            </a:r>
            <a:r>
              <a:rPr kumimoji="1" lang="ko-Kore-KR" altLang="en-US" sz="2400" b="1" dirty="0">
                <a:highlight>
                  <a:srgbClr val="FFFF00"/>
                </a:highlight>
                <a:ea typeface="나눔스퀘어" panose="020B0600000101010101"/>
              </a:rPr>
              <a:t>개의</a:t>
            </a:r>
            <a:r>
              <a:rPr kumimoji="1" lang="ko-KR" altLang="en-US" sz="2400" b="1" dirty="0">
                <a:highlight>
                  <a:srgbClr val="FFFF00"/>
                </a:highlight>
                <a:ea typeface="나눔스퀘어" panose="020B0600000101010101"/>
              </a:rPr>
              <a:t> 댓글 데이터 추가</a:t>
            </a:r>
            <a:endParaRPr kumimoji="1" lang="ko-Kore-KR" altLang="en-US" sz="2400" b="1" dirty="0">
              <a:highlight>
                <a:srgbClr val="FFFF00"/>
              </a:highlight>
              <a:ea typeface="나눔스퀘어" panose="020B0600000101010101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9ED689-B75F-4A5C-A261-0EEC09699C07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6F150C1-B5A7-4A1B-BE94-9B42E8FC8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82" y="1443185"/>
            <a:ext cx="3227779" cy="1817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DDB74E9-69EF-43B6-8186-9AE97C4D5256}"/>
              </a:ext>
            </a:extLst>
          </p:cNvPr>
          <p:cNvSpPr txBox="1"/>
          <p:nvPr/>
        </p:nvSpPr>
        <p:spPr>
          <a:xfrm>
            <a:off x="759059" y="1287390"/>
            <a:ext cx="38175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 베타 테스트 </a:t>
            </a:r>
            <a:r>
              <a:rPr kumimoji="1" lang="en-US" altLang="ko-KR" sz="2000" b="1" dirty="0">
                <a:ea typeface="나눔스퀘어" panose="020B0600000101010101"/>
              </a:rPr>
              <a:t>–</a:t>
            </a:r>
            <a:r>
              <a:rPr kumimoji="1" lang="ko-KR" altLang="en-US" sz="2000" b="1" dirty="0">
                <a:ea typeface="나눔스퀘어" panose="020B0600000101010101"/>
              </a:rPr>
              <a:t> 데이터 추가</a:t>
            </a:r>
            <a:endParaRPr kumimoji="1" lang="en-US" altLang="ko-KR" sz="2000" b="1" dirty="0">
              <a:ea typeface="나눔스퀘어" panose="020B0600000101010101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322D496-8FF8-4D20-943C-54FF5350AA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" t="15284" r="92063" b="43625"/>
          <a:stretch/>
        </p:blipFill>
        <p:spPr>
          <a:xfrm>
            <a:off x="299728" y="873840"/>
            <a:ext cx="432048" cy="12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7CD9AD0-9B71-4647-AB94-193FD8058D77}"/>
              </a:ext>
            </a:extLst>
          </p:cNvPr>
          <p:cNvSpPr txBox="1"/>
          <p:nvPr/>
        </p:nvSpPr>
        <p:spPr>
          <a:xfrm>
            <a:off x="7659923" y="3059668"/>
            <a:ext cx="328806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호진</a:t>
            </a:r>
            <a:r>
              <a:rPr kumimoji="1" lang="ko-KR" altLang="en-US" dirty="0" err="1">
                <a:solidFill>
                  <a:srgbClr val="FF0000"/>
                </a:solidFill>
              </a:rPr>
              <a:t>씨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발이</a:t>
            </a:r>
            <a:r>
              <a:rPr kumimoji="1" lang="ko-KR" altLang="en-US" dirty="0"/>
              <a:t> 너무 예뻐요</a:t>
            </a:r>
            <a:endParaRPr kumimoji="1"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DF2DFD-5693-454D-A265-E2C1D0ADA6A3}"/>
              </a:ext>
            </a:extLst>
          </p:cNvPr>
          <p:cNvSpPr txBox="1"/>
          <p:nvPr/>
        </p:nvSpPr>
        <p:spPr>
          <a:xfrm>
            <a:off x="7659923" y="3616142"/>
            <a:ext cx="30773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호진</a:t>
            </a:r>
            <a:r>
              <a:rPr kumimoji="1" lang="ko-KR" altLang="en-US" dirty="0" err="1">
                <a:solidFill>
                  <a:srgbClr val="FF0000"/>
                </a:solidFill>
              </a:rPr>
              <a:t>씨발이</a:t>
            </a:r>
            <a:r>
              <a:rPr kumimoji="1" lang="ko-KR" altLang="en-US" dirty="0" err="1"/>
              <a:t>너무예뻐요</a:t>
            </a:r>
            <a:endParaRPr kumimoji="1" lang="en-US" altLang="ko-KR" dirty="0"/>
          </a:p>
        </p:txBody>
      </p:sp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31548808-94D4-974D-BC21-0E71615AB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939" y="2822710"/>
            <a:ext cx="5770754" cy="232552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A823059-99C2-B346-9198-D48684E8423A}"/>
              </a:ext>
            </a:extLst>
          </p:cNvPr>
          <p:cNvSpPr txBox="1"/>
          <p:nvPr/>
        </p:nvSpPr>
        <p:spPr>
          <a:xfrm>
            <a:off x="7659923" y="4594240"/>
            <a:ext cx="30773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두 문장을 구분하지 못함</a:t>
            </a:r>
            <a:endParaRPr kumimoji="1" lang="en-US" altLang="ko-KR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18DDF8-8A9F-2349-B035-2E09EE108524}"/>
              </a:ext>
            </a:extLst>
          </p:cNvPr>
          <p:cNvSpPr/>
          <p:nvPr/>
        </p:nvSpPr>
        <p:spPr>
          <a:xfrm>
            <a:off x="3070147" y="4594240"/>
            <a:ext cx="2239617" cy="719882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20B4B65-4F89-1D47-9C4C-7D66B9979A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t="9820" r="90826" b="70090"/>
          <a:stretch/>
        </p:blipFill>
        <p:spPr>
          <a:xfrm>
            <a:off x="238345" y="951980"/>
            <a:ext cx="576064" cy="12961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DCA6E5-303A-684B-A179-20746F6D0A7F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C0DA43B-8415-0047-82A6-5C310AAF8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682" y="1443184"/>
            <a:ext cx="3479582" cy="1959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8864D2-72F9-094B-9691-F4750DC79A21}"/>
              </a:ext>
            </a:extLst>
          </p:cNvPr>
          <p:cNvSpPr txBox="1"/>
          <p:nvPr/>
        </p:nvSpPr>
        <p:spPr>
          <a:xfrm>
            <a:off x="826174" y="1254799"/>
            <a:ext cx="4201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띄어쓰기 음절</a:t>
            </a:r>
            <a:r>
              <a:rPr kumimoji="1" lang="en-US" altLang="ko-KR" sz="2000" b="1" dirty="0">
                <a:ea typeface="나눔스퀘어" panose="020B0600000101010101"/>
              </a:rPr>
              <a:t> </a:t>
            </a:r>
            <a:r>
              <a:rPr kumimoji="1" lang="ko-KR" altLang="en-US" sz="2000" b="1" dirty="0">
                <a:ea typeface="나눔스퀘어" panose="020B0600000101010101"/>
              </a:rPr>
              <a:t>토큰 포함 여부</a:t>
            </a:r>
            <a:endParaRPr lang="ko-KR" altLang="en-US" sz="2000" b="1" dirty="0"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0730779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7CD9AD0-9B71-4647-AB94-193FD8058D77}"/>
              </a:ext>
            </a:extLst>
          </p:cNvPr>
          <p:cNvSpPr txBox="1"/>
          <p:nvPr/>
        </p:nvSpPr>
        <p:spPr>
          <a:xfrm>
            <a:off x="7659923" y="3059668"/>
            <a:ext cx="328806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호진</a:t>
            </a:r>
            <a:r>
              <a:rPr kumimoji="1" lang="ko-KR" altLang="en-US" dirty="0" err="1">
                <a:solidFill>
                  <a:srgbClr val="FF0000"/>
                </a:solidFill>
              </a:rPr>
              <a:t>씨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발이</a:t>
            </a:r>
            <a:r>
              <a:rPr kumimoji="1" lang="ko-KR" altLang="en-US" dirty="0"/>
              <a:t> 너무 예뻐요</a:t>
            </a:r>
            <a:endParaRPr kumimoji="1"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DF2DFD-5693-454D-A265-E2C1D0ADA6A3}"/>
              </a:ext>
            </a:extLst>
          </p:cNvPr>
          <p:cNvSpPr txBox="1"/>
          <p:nvPr/>
        </p:nvSpPr>
        <p:spPr>
          <a:xfrm>
            <a:off x="7659923" y="3616142"/>
            <a:ext cx="30773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호진</a:t>
            </a:r>
            <a:r>
              <a:rPr kumimoji="1" lang="ko-KR" altLang="en-US" dirty="0" err="1">
                <a:solidFill>
                  <a:srgbClr val="FF0000"/>
                </a:solidFill>
              </a:rPr>
              <a:t>씨발이</a:t>
            </a:r>
            <a:r>
              <a:rPr kumimoji="1" lang="ko-KR" altLang="en-US" dirty="0" err="1"/>
              <a:t>너무예뻐요</a:t>
            </a:r>
            <a:endParaRPr kumimoji="1" lang="en-US" altLang="ko-K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823059-99C2-B346-9198-D48684E8423A}"/>
              </a:ext>
            </a:extLst>
          </p:cNvPr>
          <p:cNvSpPr txBox="1"/>
          <p:nvPr/>
        </p:nvSpPr>
        <p:spPr>
          <a:xfrm>
            <a:off x="7399753" y="4589502"/>
            <a:ext cx="35976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띄어쓰기 토큰 포함 후 구분 가능</a:t>
            </a:r>
            <a:endParaRPr kumimoji="1" lang="en-US" altLang="ko-KR" dirty="0"/>
          </a:p>
        </p:txBody>
      </p:sp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E7E15EF7-8E17-C147-BBA4-6C8E5CFB0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0" y="2822710"/>
            <a:ext cx="5770754" cy="2325528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BA002E7C-71C4-3D45-8500-0253485007DD}"/>
              </a:ext>
            </a:extLst>
          </p:cNvPr>
          <p:cNvSpPr/>
          <p:nvPr/>
        </p:nvSpPr>
        <p:spPr>
          <a:xfrm>
            <a:off x="3070147" y="4428356"/>
            <a:ext cx="2239617" cy="719882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4FEA070-237C-AC48-A9B4-E11D8F065B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t="9820" r="90826" b="70090"/>
          <a:stretch/>
        </p:blipFill>
        <p:spPr>
          <a:xfrm>
            <a:off x="238345" y="951980"/>
            <a:ext cx="576064" cy="12961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56ED89-E09D-DF41-8DCB-90442E6B4E09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8E8199A-CB27-3740-BFA9-914F552F1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682" y="1443184"/>
            <a:ext cx="3479582" cy="1959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848EAF-5FF7-EC43-AA38-F674637783F7}"/>
              </a:ext>
            </a:extLst>
          </p:cNvPr>
          <p:cNvSpPr txBox="1"/>
          <p:nvPr/>
        </p:nvSpPr>
        <p:spPr>
          <a:xfrm>
            <a:off x="826174" y="1254799"/>
            <a:ext cx="4201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띄어쓰기 음절</a:t>
            </a:r>
            <a:r>
              <a:rPr kumimoji="1" lang="en-US" altLang="ko-KR" sz="2000" b="1" dirty="0">
                <a:ea typeface="나눔스퀘어" panose="020B0600000101010101"/>
              </a:rPr>
              <a:t> </a:t>
            </a:r>
            <a:r>
              <a:rPr kumimoji="1" lang="ko-KR" altLang="en-US" sz="2000" b="1" dirty="0">
                <a:ea typeface="나눔스퀘어" panose="020B0600000101010101"/>
              </a:rPr>
              <a:t>토큰 포함 여부</a:t>
            </a:r>
            <a:endParaRPr lang="ko-KR" altLang="en-US" sz="2000" b="1" dirty="0"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462820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13BD17BC-F87A-445A-95AD-A8A8DB10CA55}"/>
              </a:ext>
            </a:extLst>
          </p:cNvPr>
          <p:cNvSpPr/>
          <p:nvPr/>
        </p:nvSpPr>
        <p:spPr>
          <a:xfrm rot="10800000">
            <a:off x="-1" y="1620981"/>
            <a:ext cx="1027780" cy="5961518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1E6713-1CB7-45AB-BA9D-FDE5B0B4407A}"/>
              </a:ext>
            </a:extLst>
          </p:cNvPr>
          <p:cNvSpPr/>
          <p:nvPr/>
        </p:nvSpPr>
        <p:spPr>
          <a:xfrm>
            <a:off x="11478491" y="5396092"/>
            <a:ext cx="713509" cy="1461908"/>
          </a:xfrm>
          <a:prstGeom prst="rect">
            <a:avLst/>
          </a:prstGeom>
          <a:solidFill>
            <a:srgbClr val="EF9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5" name="Google Shape;605;p31">
            <a:extLst>
              <a:ext uri="{FF2B5EF4-FFF2-40B4-BE49-F238E27FC236}">
                <a16:creationId xmlns:a16="http://schemas.microsoft.com/office/drawing/2014/main" id="{EAE19439-4C1E-44DD-8AEC-21D35F66A5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363732" y="2834544"/>
            <a:ext cx="6006885" cy="1964768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Subject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Background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endParaRPr b="1" dirty="0">
              <a:solidFill>
                <a:srgbClr val="21204D"/>
              </a:solidFill>
              <a:latin typeface="Saira ExtraCondensed SemiBold" panose="020B0600000101010101" charset="0"/>
              <a:cs typeface="Saira ExtraCondensed SemiBold" panose="020B0600000101010101" charset="0"/>
            </a:endParaRPr>
          </a:p>
        </p:txBody>
      </p:sp>
      <p:pic>
        <p:nvPicPr>
          <p:cNvPr id="252" name="Google Shape;156;p20">
            <a:extLst>
              <a:ext uri="{FF2B5EF4-FFF2-40B4-BE49-F238E27FC236}">
                <a16:creationId xmlns:a16="http://schemas.microsoft.com/office/drawing/2014/main" id="{C5D2940E-7CFC-43DB-989F-9133B12878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899" y="1011382"/>
            <a:ext cx="4779819" cy="483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7CEE63F6-3C94-4DC9-B414-FF2141176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6024" y="1527884"/>
            <a:ext cx="1670449" cy="1280271"/>
          </a:xfrm>
          <a:prstGeom prst="rect">
            <a:avLst/>
          </a:prstGeom>
        </p:spPr>
      </p:pic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1A10D3FA-376B-4FA5-A7A9-37C477ECC9C0}"/>
              </a:ext>
            </a:extLst>
          </p:cNvPr>
          <p:cNvCxnSpPr>
            <a:cxnSpLocks/>
          </p:cNvCxnSpPr>
          <p:nvPr/>
        </p:nvCxnSpPr>
        <p:spPr>
          <a:xfrm>
            <a:off x="859804" y="4269506"/>
            <a:ext cx="6094095" cy="30920"/>
          </a:xfrm>
          <a:prstGeom prst="line">
            <a:avLst/>
          </a:prstGeom>
          <a:ln w="28575"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953516" y="1472233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C3E706F-39D3-024A-A544-651ACA160A01}"/>
              </a:ext>
            </a:extLst>
          </p:cNvPr>
          <p:cNvSpPr txBox="1"/>
          <p:nvPr/>
        </p:nvSpPr>
        <p:spPr>
          <a:xfrm>
            <a:off x="1760180" y="2852609"/>
            <a:ext cx="4734038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200" dirty="0">
                <a:ea typeface="나눔스퀘어" panose="020B0600000101010101"/>
              </a:rPr>
              <a:t>띄어쓰기 포함</a:t>
            </a:r>
            <a:r>
              <a:rPr kumimoji="1" lang="en-US" altLang="ko-KR" sz="2200" dirty="0">
                <a:ea typeface="나눔스퀘어" panose="020B0600000101010101"/>
              </a:rPr>
              <a:t> 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C9432F-FF0B-AD43-84C6-7923303B0C75}"/>
              </a:ext>
            </a:extLst>
          </p:cNvPr>
          <p:cNvSpPr txBox="1"/>
          <p:nvPr/>
        </p:nvSpPr>
        <p:spPr>
          <a:xfrm>
            <a:off x="1760222" y="4436254"/>
            <a:ext cx="4548508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200" dirty="0">
                <a:ea typeface="나눔스퀘어" panose="020B0600000101010101"/>
              </a:rPr>
              <a:t>띄어쓰기 포함</a:t>
            </a:r>
            <a:r>
              <a:rPr kumimoji="1" lang="en-US" altLang="ko-KR" sz="2200" dirty="0">
                <a:ea typeface="나눔스퀘어" panose="020B0600000101010101"/>
              </a:rPr>
              <a:t> X</a:t>
            </a:r>
          </a:p>
        </p:txBody>
      </p:sp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AFF5CDAE-90A9-0B45-841E-8C585AA21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510816"/>
              </p:ext>
            </p:extLst>
          </p:nvPr>
        </p:nvGraphicFramePr>
        <p:xfrm>
          <a:off x="5059535" y="446581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15100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1298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175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6391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015AA2D-ACCE-BA4D-9DE8-2073AAE9666F}"/>
              </a:ext>
            </a:extLst>
          </p:cNvPr>
          <p:cNvSpPr/>
          <p:nvPr/>
        </p:nvSpPr>
        <p:spPr>
          <a:xfrm>
            <a:off x="1819700" y="3429000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</a:rPr>
              <a:t>AUC : 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  <a:ea typeface="나눔스퀘어" panose="020B0600000101010101"/>
              </a:rPr>
              <a:t>0.976891</a:t>
            </a:r>
            <a:endParaRPr lang="ko-Kore-KR" altLang="en-US" i="0" u="none" strike="noStrike" dirty="0">
              <a:solidFill>
                <a:srgbClr val="FF0000"/>
              </a:solidFill>
              <a:effectLst/>
              <a:latin typeface="Courier New" panose="02070309020205020404" pitchFamily="49" charset="0"/>
              <a:ea typeface="나눔스퀘어" panose="020B0600000101010101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62DF81-B34C-A548-A820-C7FE5679F274}"/>
              </a:ext>
            </a:extLst>
          </p:cNvPr>
          <p:cNvSpPr/>
          <p:nvPr/>
        </p:nvSpPr>
        <p:spPr>
          <a:xfrm>
            <a:off x="1869380" y="4955951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</a:rPr>
              <a:t>AUC : </a:t>
            </a:r>
            <a:r>
              <a:rPr lang="en" altLang="ko-Kore-KR" dirty="0">
                <a:latin typeface="Courier New" panose="02070309020205020404" pitchFamily="49" charset="0"/>
                <a:ea typeface="나눔스퀘어" panose="020B0600000101010101"/>
              </a:rPr>
              <a:t>0.976469</a:t>
            </a:r>
            <a:endParaRPr lang="ko-Kore-KR" altLang="en-US" i="0" u="none" strike="noStrike" dirty="0">
              <a:effectLst/>
              <a:latin typeface="Courier New" panose="02070309020205020404" pitchFamily="49" charset="0"/>
              <a:ea typeface="나눔스퀘어" panose="020B0600000101010101"/>
            </a:endParaRPr>
          </a:p>
        </p:txBody>
      </p:sp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3C046565-F764-034D-98C9-6FE61C5F5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96121"/>
              </p:ext>
            </p:extLst>
          </p:nvPr>
        </p:nvGraphicFramePr>
        <p:xfrm>
          <a:off x="5059535" y="253979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14953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6737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B2C1749-05B6-4F2F-AC22-CC5243966007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1F9E8E8-67E0-465B-AAA4-52B93696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82" y="1443184"/>
            <a:ext cx="3479582" cy="1959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2963F9-D02A-45EC-A3CD-C4CE67917478}"/>
              </a:ext>
            </a:extLst>
          </p:cNvPr>
          <p:cNvSpPr txBox="1"/>
          <p:nvPr/>
        </p:nvSpPr>
        <p:spPr>
          <a:xfrm>
            <a:off x="826174" y="1254799"/>
            <a:ext cx="4201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띄어쓰기 음절</a:t>
            </a:r>
            <a:r>
              <a:rPr kumimoji="1" lang="en-US" altLang="ko-KR" sz="2000" b="1" dirty="0">
                <a:ea typeface="나눔스퀘어" panose="020B0600000101010101"/>
              </a:rPr>
              <a:t> </a:t>
            </a:r>
            <a:r>
              <a:rPr kumimoji="1" lang="ko-KR" altLang="en-US" sz="2000" b="1" dirty="0">
                <a:ea typeface="나눔스퀘어" panose="020B0600000101010101"/>
              </a:rPr>
              <a:t>토큰 포함 여부</a:t>
            </a:r>
            <a:endParaRPr lang="ko-KR" altLang="en-US" sz="2000" b="1" dirty="0">
              <a:ea typeface="나눔스퀘어" panose="020B0600000101010101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C27D80-800D-4122-9532-C35E747DAA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t="9820" r="90826" b="70090"/>
          <a:stretch/>
        </p:blipFill>
        <p:spPr>
          <a:xfrm>
            <a:off x="238345" y="951980"/>
            <a:ext cx="57606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79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953516" y="1472233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C3E706F-39D3-024A-A544-651ACA160A01}"/>
              </a:ext>
            </a:extLst>
          </p:cNvPr>
          <p:cNvSpPr txBox="1"/>
          <p:nvPr/>
        </p:nvSpPr>
        <p:spPr>
          <a:xfrm>
            <a:off x="1760180" y="2852609"/>
            <a:ext cx="4734038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200" dirty="0">
                <a:ea typeface="나눔스퀘어" panose="020B0600000101010101"/>
              </a:rPr>
              <a:t>띄어쓰기 포함</a:t>
            </a:r>
            <a:r>
              <a:rPr kumimoji="1" lang="en-US" altLang="ko-KR" sz="2200" dirty="0">
                <a:ea typeface="나눔스퀘어" panose="020B0600000101010101"/>
              </a:rPr>
              <a:t> 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C9432F-FF0B-AD43-84C6-7923303B0C75}"/>
              </a:ext>
            </a:extLst>
          </p:cNvPr>
          <p:cNvSpPr txBox="1"/>
          <p:nvPr/>
        </p:nvSpPr>
        <p:spPr>
          <a:xfrm>
            <a:off x="1760222" y="4436254"/>
            <a:ext cx="4548508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200" dirty="0">
                <a:ea typeface="나눔스퀘어" panose="020B0600000101010101"/>
              </a:rPr>
              <a:t>띄어쓰기 포함</a:t>
            </a:r>
            <a:r>
              <a:rPr kumimoji="1" lang="en-US" altLang="ko-KR" sz="2200" dirty="0">
                <a:ea typeface="나눔스퀘어" panose="020B0600000101010101"/>
              </a:rPr>
              <a:t> X</a:t>
            </a:r>
          </a:p>
        </p:txBody>
      </p:sp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AFF5CDAE-90A9-0B45-841E-8C585AA21F26}"/>
              </a:ext>
            </a:extLst>
          </p:cNvPr>
          <p:cNvGraphicFramePr>
            <a:graphicFrameLocks noGrp="1"/>
          </p:cNvGraphicFramePr>
          <p:nvPr/>
        </p:nvGraphicFramePr>
        <p:xfrm>
          <a:off x="5059535" y="446581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15100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1298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175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6391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015AA2D-ACCE-BA4D-9DE8-2073AAE9666F}"/>
              </a:ext>
            </a:extLst>
          </p:cNvPr>
          <p:cNvSpPr/>
          <p:nvPr/>
        </p:nvSpPr>
        <p:spPr>
          <a:xfrm>
            <a:off x="1819700" y="3429000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</a:rPr>
              <a:t>AUC : 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  <a:ea typeface="나눔스퀘어" panose="020B0600000101010101"/>
              </a:rPr>
              <a:t>0.976891</a:t>
            </a:r>
            <a:endParaRPr lang="ko-Kore-KR" altLang="en-US" i="0" u="none" strike="noStrike" dirty="0">
              <a:solidFill>
                <a:srgbClr val="FF0000"/>
              </a:solidFill>
              <a:effectLst/>
              <a:latin typeface="Courier New" panose="02070309020205020404" pitchFamily="49" charset="0"/>
              <a:ea typeface="나눔스퀘어" panose="020B0600000101010101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62DF81-B34C-A548-A820-C7FE5679F274}"/>
              </a:ext>
            </a:extLst>
          </p:cNvPr>
          <p:cNvSpPr/>
          <p:nvPr/>
        </p:nvSpPr>
        <p:spPr>
          <a:xfrm>
            <a:off x="1869380" y="4955951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</a:rPr>
              <a:t>AUC : </a:t>
            </a:r>
            <a:r>
              <a:rPr lang="en" altLang="ko-Kore-KR" dirty="0">
                <a:latin typeface="Courier New" panose="02070309020205020404" pitchFamily="49" charset="0"/>
                <a:ea typeface="나눔스퀘어" panose="020B0600000101010101"/>
              </a:rPr>
              <a:t>0.976469</a:t>
            </a:r>
            <a:endParaRPr lang="ko-Kore-KR" altLang="en-US" i="0" u="none" strike="noStrike" dirty="0">
              <a:effectLst/>
              <a:latin typeface="Courier New" panose="02070309020205020404" pitchFamily="49" charset="0"/>
              <a:ea typeface="나눔스퀘어" panose="020B0600000101010101"/>
            </a:endParaRPr>
          </a:p>
        </p:txBody>
      </p:sp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3C046565-F764-034D-98C9-6FE61C5F57E9}"/>
              </a:ext>
            </a:extLst>
          </p:cNvPr>
          <p:cNvGraphicFramePr>
            <a:graphicFrameLocks noGrp="1"/>
          </p:cNvGraphicFramePr>
          <p:nvPr/>
        </p:nvGraphicFramePr>
        <p:xfrm>
          <a:off x="5059535" y="253979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14953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6737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B2C1749-05B6-4F2F-AC22-CC5243966007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1F9E8E8-67E0-465B-AAA4-52B93696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82" y="1443184"/>
            <a:ext cx="3479582" cy="1959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2963F9-D02A-45EC-A3CD-C4CE67917478}"/>
              </a:ext>
            </a:extLst>
          </p:cNvPr>
          <p:cNvSpPr txBox="1"/>
          <p:nvPr/>
        </p:nvSpPr>
        <p:spPr>
          <a:xfrm>
            <a:off x="826174" y="1254799"/>
            <a:ext cx="4201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띄어쓰기 음절</a:t>
            </a:r>
            <a:r>
              <a:rPr kumimoji="1" lang="en-US" altLang="ko-KR" sz="2000" b="1" dirty="0">
                <a:ea typeface="나눔스퀘어" panose="020B0600000101010101"/>
              </a:rPr>
              <a:t> </a:t>
            </a:r>
            <a:r>
              <a:rPr kumimoji="1" lang="ko-KR" altLang="en-US" sz="2000" b="1" dirty="0">
                <a:ea typeface="나눔스퀘어" panose="020B0600000101010101"/>
              </a:rPr>
              <a:t>토큰 포함 여부</a:t>
            </a:r>
            <a:endParaRPr lang="ko-KR" altLang="en-US" sz="2000" b="1" dirty="0">
              <a:ea typeface="나눔스퀘어" panose="020B0600000101010101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C27D80-800D-4122-9532-C35E747DAA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t="9820" r="90826" b="70090"/>
          <a:stretch/>
        </p:blipFill>
        <p:spPr>
          <a:xfrm>
            <a:off x="238345" y="951980"/>
            <a:ext cx="576064" cy="129614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0E5751-AEFD-0E4B-BE89-6DFFA1CEEB36}"/>
              </a:ext>
            </a:extLst>
          </p:cNvPr>
          <p:cNvSpPr/>
          <p:nvPr/>
        </p:nvSpPr>
        <p:spPr>
          <a:xfrm>
            <a:off x="-13081" y="-89533"/>
            <a:ext cx="12192000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968001-7494-4F45-B67E-BC967D82A6AF}"/>
              </a:ext>
            </a:extLst>
          </p:cNvPr>
          <p:cNvSpPr txBox="1"/>
          <p:nvPr/>
        </p:nvSpPr>
        <p:spPr>
          <a:xfrm>
            <a:off x="1653398" y="3056080"/>
            <a:ext cx="8560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‘</a:t>
            </a:r>
            <a:r>
              <a:rPr lang="ko-KR" altLang="en-US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띄어쓰기</a:t>
            </a:r>
            <a:r>
              <a:rPr lang="en-US" altLang="ko-KR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’</a:t>
            </a:r>
            <a:r>
              <a:rPr lang="ko-KR" altLang="en-US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 음절 토큰 포함</a:t>
            </a:r>
          </a:p>
        </p:txBody>
      </p:sp>
    </p:spTree>
    <p:extLst>
      <p:ext uri="{BB962C8B-B14F-4D97-AF65-F5344CB8AC3E}">
        <p14:creationId xmlns:p14="http://schemas.microsoft.com/office/powerpoint/2010/main" val="949793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BCDD42-F5AE-E248-B4B4-5F73F8E6A7BA}"/>
              </a:ext>
            </a:extLst>
          </p:cNvPr>
          <p:cNvSpPr/>
          <p:nvPr/>
        </p:nvSpPr>
        <p:spPr>
          <a:xfrm>
            <a:off x="7516678" y="1933814"/>
            <a:ext cx="2236922" cy="1220203"/>
          </a:xfrm>
          <a:prstGeom prst="rect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pic>
        <p:nvPicPr>
          <p:cNvPr id="2050" name="Picture 2" descr="Python] SMOTE를 통한 데이터 불균형 처리">
            <a:extLst>
              <a:ext uri="{FF2B5EF4-FFF2-40B4-BE49-F238E27FC236}">
                <a16:creationId xmlns:a16="http://schemas.microsoft.com/office/drawing/2014/main" id="{D5479034-BADC-3042-BCBA-E712B7139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584" y="3853070"/>
            <a:ext cx="3999390" cy="26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B45B90-2E35-C14F-A2DB-7DD76C86A0CA}"/>
              </a:ext>
            </a:extLst>
          </p:cNvPr>
          <p:cNvSpPr txBox="1"/>
          <p:nvPr/>
        </p:nvSpPr>
        <p:spPr>
          <a:xfrm>
            <a:off x="1755034" y="4105915"/>
            <a:ext cx="38175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highlight>
                  <a:srgbClr val="C0C0C0"/>
                </a:highlight>
                <a:ea typeface="나눔스퀘어" panose="020B0600000101010101"/>
              </a:rPr>
              <a:t>SMOTE </a:t>
            </a:r>
            <a:r>
              <a:rPr kumimoji="1" lang="ko-KR" altLang="en-US" sz="2000" b="1" dirty="0">
                <a:highlight>
                  <a:srgbClr val="C0C0C0"/>
                </a:highlight>
                <a:ea typeface="나눔스퀘어" panose="020B0600000101010101"/>
              </a:rPr>
              <a:t>란</a:t>
            </a:r>
            <a:r>
              <a:rPr kumimoji="1" lang="en-US" altLang="ko-KR" sz="2000" b="1" dirty="0">
                <a:highlight>
                  <a:srgbClr val="C0C0C0"/>
                </a:highlight>
                <a:ea typeface="나눔스퀘어" panose="020B0600000101010101"/>
              </a:rPr>
              <a:t>?</a:t>
            </a:r>
          </a:p>
          <a:p>
            <a:endParaRPr kumimoji="1" lang="en-US" altLang="ko-KR" sz="2000" b="1" dirty="0">
              <a:ea typeface="나눔스퀘어" panose="020B0600000101010101"/>
            </a:endParaRPr>
          </a:p>
          <a:p>
            <a:r>
              <a:rPr kumimoji="1" lang="en-US" altLang="ko-KR" sz="2000" dirty="0">
                <a:ea typeface="나눔스퀘어" panose="020B0600000101010101"/>
              </a:rPr>
              <a:t>KNN</a:t>
            </a:r>
            <a:r>
              <a:rPr kumimoji="1" lang="ko-KR" altLang="en-US" sz="2000" dirty="0">
                <a:ea typeface="나눔스퀘어" panose="020B0600000101010101"/>
              </a:rPr>
              <a:t>기반으로 부족한 라벨의 </a:t>
            </a:r>
            <a:endParaRPr kumimoji="1" lang="en-US" altLang="ko-KR" sz="2000" dirty="0">
              <a:ea typeface="나눔스퀘어" panose="020B0600000101010101"/>
            </a:endParaRPr>
          </a:p>
          <a:p>
            <a:r>
              <a:rPr kumimoji="1" lang="ko-KR" altLang="en-US" sz="2000" dirty="0">
                <a:ea typeface="나눔스퀘어" panose="020B0600000101010101"/>
              </a:rPr>
              <a:t>데이터를 복제하는 기법</a:t>
            </a:r>
            <a:endParaRPr kumimoji="1" lang="en-US" altLang="ko-KR" sz="2000" dirty="0">
              <a:ea typeface="나눔스퀘어" panose="020B0600000101010101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592896-C679-FF40-A6EA-060C6375179C}"/>
              </a:ext>
            </a:extLst>
          </p:cNvPr>
          <p:cNvSpPr txBox="1"/>
          <p:nvPr/>
        </p:nvSpPr>
        <p:spPr>
          <a:xfrm>
            <a:off x="1755034" y="1933814"/>
            <a:ext cx="38175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ea typeface="나눔스퀘어" panose="020B0600000101010101"/>
              </a:rPr>
              <a:t>Train data </a:t>
            </a:r>
            <a:r>
              <a:rPr kumimoji="1" lang="ko-KR" altLang="en-US" sz="2000" b="1" dirty="0">
                <a:ea typeface="나눔스퀘어" panose="020B0600000101010101"/>
              </a:rPr>
              <a:t>라벨 비율</a:t>
            </a:r>
            <a:endParaRPr kumimoji="1" lang="en-US" altLang="ko-KR" sz="2000" b="1" dirty="0">
              <a:ea typeface="나눔스퀘어" panose="020B0600000101010101"/>
            </a:endParaRPr>
          </a:p>
          <a:p>
            <a:endParaRPr kumimoji="1" lang="en-US" altLang="ko-KR" sz="2000" b="1" dirty="0">
              <a:ea typeface="나눔스퀘어" panose="020B0600000101010101"/>
            </a:endParaRPr>
          </a:p>
          <a:p>
            <a:r>
              <a:rPr kumimoji="1" lang="ko-KR" altLang="en-US" sz="2000" dirty="0">
                <a:ea typeface="나눔스퀘어" panose="020B0600000101010101"/>
              </a:rPr>
              <a:t>일반 댓글 </a:t>
            </a:r>
            <a:r>
              <a:rPr kumimoji="1" lang="en-US" altLang="ko-KR" sz="2000" dirty="0">
                <a:ea typeface="나눔스퀘어" panose="020B0600000101010101"/>
              </a:rPr>
              <a:t>(0)</a:t>
            </a:r>
            <a:r>
              <a:rPr kumimoji="1" lang="ko-KR" altLang="en-US" sz="2000" dirty="0">
                <a:ea typeface="나눔스퀘어" panose="020B0600000101010101"/>
              </a:rPr>
              <a:t> </a:t>
            </a:r>
            <a:r>
              <a:rPr kumimoji="1" lang="en-US" altLang="ko-KR" sz="2000" dirty="0">
                <a:ea typeface="나눔스퀘어" panose="020B0600000101010101"/>
              </a:rPr>
              <a:t>:</a:t>
            </a:r>
            <a:r>
              <a:rPr kumimoji="1" lang="ko-KR" altLang="en-US" sz="2000" dirty="0">
                <a:ea typeface="나눔스퀘어" panose="020B0600000101010101"/>
              </a:rPr>
              <a:t> </a:t>
            </a:r>
            <a:r>
              <a:rPr lang="en-US" altLang="ko-Kore-KR" sz="2000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56</a:t>
            </a:r>
            <a:r>
              <a:rPr lang="en-US" altLang="ko-KR" sz="2000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,</a:t>
            </a:r>
            <a:r>
              <a:rPr lang="en-US" altLang="ko-Kore-KR" sz="2000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179</a:t>
            </a:r>
          </a:p>
          <a:p>
            <a:r>
              <a:rPr kumimoji="1" lang="ko-KR" altLang="en-US" sz="2000" dirty="0">
                <a:ea typeface="나눔스퀘어" panose="020B0600000101010101"/>
              </a:rPr>
              <a:t>악성 댓글 </a:t>
            </a:r>
            <a:r>
              <a:rPr kumimoji="1" lang="en-US" altLang="ko-KR" sz="2000" dirty="0">
                <a:ea typeface="나눔스퀘어" panose="020B0600000101010101"/>
              </a:rPr>
              <a:t>(1)</a:t>
            </a:r>
            <a:r>
              <a:rPr kumimoji="1" lang="ko-KR" altLang="en-US" sz="2000" dirty="0">
                <a:ea typeface="나눔스퀘어" panose="020B0600000101010101"/>
              </a:rPr>
              <a:t> </a:t>
            </a:r>
            <a:r>
              <a:rPr kumimoji="1" lang="en-US" altLang="ko-KR" sz="2000" dirty="0">
                <a:ea typeface="나눔스퀘어" panose="020B0600000101010101"/>
              </a:rPr>
              <a:t>:</a:t>
            </a:r>
            <a:r>
              <a:rPr kumimoji="1" lang="ko-KR" altLang="en-US" sz="2000" dirty="0">
                <a:ea typeface="나눔스퀘어" panose="020B0600000101010101"/>
              </a:rPr>
              <a:t> </a:t>
            </a:r>
            <a:r>
              <a:rPr lang="en-US" altLang="ko-Kore-KR" sz="2000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35</a:t>
            </a:r>
            <a:r>
              <a:rPr lang="en-US" altLang="ko-KR" sz="2000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,</a:t>
            </a:r>
            <a:r>
              <a:rPr lang="en-US" altLang="ko-Kore-KR" sz="2000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676</a:t>
            </a:r>
            <a:endParaRPr kumimoji="1" lang="en-US" altLang="ko-KR" sz="2000" dirty="0">
              <a:latin typeface="Courier New" panose="02070309020205020404" pitchFamily="49" charset="0"/>
              <a:ea typeface="나눔스퀘어" panose="020B0600000101010101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6570F6-4661-4F67-8C80-E923E2CBA547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3E243F3-BA0F-44ED-B5F7-3C49B0CD7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90" y="1485773"/>
            <a:ext cx="2443908" cy="1375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A537A7-CC9A-4C6F-AF0E-1772FBAF33E0}"/>
              </a:ext>
            </a:extLst>
          </p:cNvPr>
          <p:cNvSpPr txBox="1"/>
          <p:nvPr/>
        </p:nvSpPr>
        <p:spPr>
          <a:xfrm>
            <a:off x="599918" y="1242842"/>
            <a:ext cx="38175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 </a:t>
            </a:r>
            <a:r>
              <a:rPr kumimoji="1" lang="en-US" altLang="ko-KR" sz="2000" b="1" dirty="0">
                <a:ea typeface="나눔스퀘어" panose="020B0600000101010101"/>
              </a:rPr>
              <a:t>SMOTE</a:t>
            </a:r>
            <a:r>
              <a:rPr kumimoji="1" lang="ko-KR" altLang="en-US" sz="2000" b="1" dirty="0">
                <a:ea typeface="나눔스퀘어" panose="020B0600000101010101"/>
              </a:rPr>
              <a:t> 적용 여부</a:t>
            </a:r>
            <a:endParaRPr kumimoji="1" lang="en-US" altLang="ko-KR" sz="2000" b="1" dirty="0">
              <a:ea typeface="나눔스퀘어" panose="020B0600000101010101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8054A05-5175-4CB2-9925-C97CB01A435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t="8478" r="91933" b="70316"/>
          <a:stretch/>
        </p:blipFill>
        <p:spPr>
          <a:xfrm>
            <a:off x="14687" y="936509"/>
            <a:ext cx="552918" cy="13131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A472FD-192B-D840-914C-FDADFABAC4C7}"/>
              </a:ext>
            </a:extLst>
          </p:cNvPr>
          <p:cNvSpPr txBox="1"/>
          <p:nvPr/>
        </p:nvSpPr>
        <p:spPr>
          <a:xfrm>
            <a:off x="5385328" y="2369666"/>
            <a:ext cx="213135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불균형한 데이터</a:t>
            </a:r>
            <a:endParaRPr kumimoji="1" lang="en-US" altLang="ko-KR" sz="2000" b="1" dirty="0">
              <a:ea typeface="나눔스퀘어" panose="020B0600000101010101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7287276D-7A61-AB40-952C-B8C3BD320A7D}"/>
              </a:ext>
            </a:extLst>
          </p:cNvPr>
          <p:cNvSpPr/>
          <p:nvPr/>
        </p:nvSpPr>
        <p:spPr>
          <a:xfrm>
            <a:off x="5022574" y="1933814"/>
            <a:ext cx="198783" cy="1220203"/>
          </a:xfrm>
          <a:prstGeom prst="rightBracket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39927A-E1A2-504F-9345-8F362CA1EB57}"/>
              </a:ext>
            </a:extLst>
          </p:cNvPr>
          <p:cNvSpPr txBox="1"/>
          <p:nvPr/>
        </p:nvSpPr>
        <p:spPr>
          <a:xfrm>
            <a:off x="7516678" y="2177306"/>
            <a:ext cx="2131350" cy="7848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dirty="0">
                <a:ea typeface="나눔스퀘어" panose="020B0600000101010101"/>
              </a:rPr>
              <a:t>정확도는 높지만 </a:t>
            </a:r>
            <a:endParaRPr kumimoji="1" lang="en-US" altLang="ko-KR" sz="1500" dirty="0">
              <a:ea typeface="나눔스퀘어" panose="020B0600000101010101"/>
            </a:endParaRPr>
          </a:p>
          <a:p>
            <a:pPr algn="ctr"/>
            <a:r>
              <a:rPr kumimoji="1" lang="ko-KR" altLang="en-US" sz="1500" dirty="0">
                <a:ea typeface="나눔스퀘어" panose="020B0600000101010101"/>
              </a:rPr>
              <a:t>정밀도 혹은 </a:t>
            </a:r>
            <a:r>
              <a:rPr kumimoji="1" lang="ko-KR" altLang="en-US" sz="1500" dirty="0" err="1">
                <a:ea typeface="나눔스퀘어" panose="020B0600000101010101"/>
              </a:rPr>
              <a:t>재현율이</a:t>
            </a:r>
            <a:r>
              <a:rPr kumimoji="1" lang="ko-KR" altLang="en-US" sz="1500" dirty="0">
                <a:ea typeface="나눔스퀘어" panose="020B0600000101010101"/>
              </a:rPr>
              <a:t> </a:t>
            </a:r>
            <a:endParaRPr kumimoji="1" lang="en-US" altLang="ko-KR" sz="1500" dirty="0">
              <a:ea typeface="나눔스퀘어" panose="020B0600000101010101"/>
            </a:endParaRPr>
          </a:p>
          <a:p>
            <a:pPr algn="ctr"/>
            <a:r>
              <a:rPr kumimoji="1" lang="ko-KR" altLang="en-US" sz="1500" dirty="0">
                <a:ea typeface="나눔스퀘어" panose="020B0600000101010101"/>
              </a:rPr>
              <a:t>떨어짐</a:t>
            </a:r>
            <a:endParaRPr kumimoji="1" lang="en-US" altLang="ko-KR" sz="1500" dirty="0"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015973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-56200" y="1360058"/>
            <a:ext cx="1454727" cy="54979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C7EECE-1793-4CD5-9219-F94ABFAC0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25" y="1584625"/>
            <a:ext cx="2443908" cy="1375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E29D0F7-6349-A04B-BCEB-6B79AB3603C5}"/>
              </a:ext>
            </a:extLst>
          </p:cNvPr>
          <p:cNvSpPr txBox="1"/>
          <p:nvPr/>
        </p:nvSpPr>
        <p:spPr>
          <a:xfrm>
            <a:off x="618453" y="1341694"/>
            <a:ext cx="38175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 </a:t>
            </a:r>
            <a:r>
              <a:rPr kumimoji="1" lang="en-US" altLang="ko-KR" sz="2000" b="1" dirty="0">
                <a:ea typeface="나눔스퀘어" panose="020B0600000101010101"/>
              </a:rPr>
              <a:t>SMOTE</a:t>
            </a:r>
            <a:r>
              <a:rPr kumimoji="1" lang="ko-KR" altLang="en-US" sz="2000" b="1" dirty="0">
                <a:ea typeface="나눔스퀘어" panose="020B0600000101010101"/>
              </a:rPr>
              <a:t> 적용 여부</a:t>
            </a:r>
            <a:endParaRPr kumimoji="1" lang="en-US" altLang="ko-KR" sz="2000" b="1" dirty="0">
              <a:ea typeface="나눔스퀘어" panose="020B0600000101010101"/>
            </a:endParaRPr>
          </a:p>
        </p:txBody>
      </p:sp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AFF5CDAE-90A9-0B45-841E-8C585AA21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94619"/>
              </p:ext>
            </p:extLst>
          </p:nvPr>
        </p:nvGraphicFramePr>
        <p:xfrm>
          <a:off x="6188831" y="446581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14869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1120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406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6569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3C046565-F764-034D-98C9-6FE61C5F5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660458"/>
              </p:ext>
            </p:extLst>
          </p:nvPr>
        </p:nvGraphicFramePr>
        <p:xfrm>
          <a:off x="6188831" y="253979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14953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6737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BDCF86F-04DC-DF4E-924B-CD8B38ED214C}"/>
              </a:ext>
            </a:extLst>
          </p:cNvPr>
          <p:cNvSpPr txBox="1"/>
          <p:nvPr/>
        </p:nvSpPr>
        <p:spPr>
          <a:xfrm>
            <a:off x="1212931" y="2877200"/>
            <a:ext cx="473403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ea typeface="나눔스퀘어" panose="020B0600000101010101"/>
              </a:rPr>
              <a:t>SMOTE</a:t>
            </a:r>
            <a:r>
              <a:rPr kumimoji="1" lang="ko-KR" altLang="en-US" b="1" dirty="0">
                <a:ea typeface="나눔스퀘어" panose="020B0600000101010101"/>
              </a:rPr>
              <a:t> 적용</a:t>
            </a:r>
            <a:r>
              <a:rPr kumimoji="1" lang="en-US" altLang="ko-KR" b="1" dirty="0">
                <a:ea typeface="나눔스퀘어" panose="020B0600000101010101"/>
              </a:rPr>
              <a:t> 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9FEB87-A795-0646-823A-4A53CE806C9A}"/>
              </a:ext>
            </a:extLst>
          </p:cNvPr>
          <p:cNvSpPr txBox="1"/>
          <p:nvPr/>
        </p:nvSpPr>
        <p:spPr>
          <a:xfrm>
            <a:off x="1109558" y="4720177"/>
            <a:ext cx="454850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ea typeface="나눔스퀘어" panose="020B0600000101010101"/>
              </a:rPr>
              <a:t>SMOTE</a:t>
            </a:r>
            <a:r>
              <a:rPr kumimoji="1" lang="ko-KR" altLang="en-US" b="1" dirty="0">
                <a:ea typeface="나눔스퀘어" panose="020B0600000101010101"/>
              </a:rPr>
              <a:t> 적용</a:t>
            </a:r>
            <a:r>
              <a:rPr kumimoji="1" lang="en-US" altLang="ko-KR" b="1" dirty="0">
                <a:ea typeface="나눔스퀘어" panose="020B0600000101010101"/>
              </a:rPr>
              <a:t> O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242880-E88F-1444-89A2-BA351F280E9C}"/>
              </a:ext>
            </a:extLst>
          </p:cNvPr>
          <p:cNvSpPr/>
          <p:nvPr/>
        </p:nvSpPr>
        <p:spPr>
          <a:xfrm>
            <a:off x="1148200" y="3377043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</a:rPr>
              <a:t>AUC :</a:t>
            </a:r>
            <a:r>
              <a:rPr lang="ko-KR" altLang="en-US" dirty="0">
                <a:latin typeface="Courier New" panose="02070309020205020404" pitchFamily="49" charset="0"/>
                <a:ea typeface="나눔스퀘어" panose="020B0600000101010101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  <a:ea typeface="나눔스퀘어" panose="020B0600000101010101"/>
              </a:rPr>
              <a:t>0.976891</a:t>
            </a:r>
            <a:endParaRPr lang="ko-Kore-KR" altLang="en-US" i="0" u="none" strike="noStrike" dirty="0">
              <a:solidFill>
                <a:srgbClr val="FF0000"/>
              </a:solidFill>
              <a:effectLst/>
              <a:latin typeface="Courier New" panose="02070309020205020404" pitchFamily="49" charset="0"/>
              <a:ea typeface="나눔스퀘어" panose="020B0600000101010101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F55123-F0BB-3B49-9607-23EEBF5792C1}"/>
              </a:ext>
            </a:extLst>
          </p:cNvPr>
          <p:cNvSpPr/>
          <p:nvPr/>
        </p:nvSpPr>
        <p:spPr>
          <a:xfrm>
            <a:off x="1059883" y="5249785"/>
            <a:ext cx="2114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</a:rPr>
              <a:t>AUC : </a:t>
            </a:r>
            <a:r>
              <a:rPr lang="en-US" altLang="ko-KR" dirty="0">
                <a:latin typeface="Courier New" panose="02070309020205020404" pitchFamily="49" charset="0"/>
                <a:ea typeface="나눔스퀘어" panose="020B0600000101010101"/>
              </a:rPr>
              <a:t>0.973240</a:t>
            </a:r>
            <a:endParaRPr lang="ko-Kore-KR" altLang="en-US" dirty="0">
              <a:latin typeface="Courier New" panose="02070309020205020404" pitchFamily="49" charset="0"/>
              <a:ea typeface="나눔스퀘어" panose="020B0600000101010101"/>
            </a:endParaRPr>
          </a:p>
          <a:p>
            <a:endParaRPr lang="ko-Kore-KR" altLang="en-US" b="1" i="0" u="none" strike="noStrike" dirty="0">
              <a:effectLst/>
              <a:latin typeface="Courier New" panose="02070309020205020404" pitchFamily="49" charset="0"/>
              <a:ea typeface="나눔스퀘어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9A7273-7E32-E544-9FBE-5418D170B0BB}"/>
              </a:ext>
            </a:extLst>
          </p:cNvPr>
          <p:cNvSpPr txBox="1"/>
          <p:nvPr/>
        </p:nvSpPr>
        <p:spPr>
          <a:xfrm>
            <a:off x="3383812" y="2705912"/>
            <a:ext cx="381753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Train data </a:t>
            </a:r>
            <a:r>
              <a:rPr kumimoji="1" lang="ko-KR" altLang="en-US" b="1" dirty="0"/>
              <a:t>라벨 비율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일반 댓글 </a:t>
            </a:r>
            <a:r>
              <a:rPr kumimoji="1" lang="en-US" altLang="ko-KR" b="1" dirty="0"/>
              <a:t>(0)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56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179</a:t>
            </a:r>
          </a:p>
          <a:p>
            <a:r>
              <a:rPr kumimoji="1" lang="ko-KR" altLang="en-US" b="1" dirty="0"/>
              <a:t>악성 댓글 </a:t>
            </a:r>
            <a:r>
              <a:rPr kumimoji="1" lang="en-US" altLang="ko-KR" b="1" dirty="0"/>
              <a:t>(1)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35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676</a:t>
            </a:r>
            <a:endParaRPr kumimoji="1"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4DDA3C-831C-C14C-9D42-609ACE73FE90}"/>
              </a:ext>
            </a:extLst>
          </p:cNvPr>
          <p:cNvSpPr txBox="1"/>
          <p:nvPr/>
        </p:nvSpPr>
        <p:spPr>
          <a:xfrm>
            <a:off x="3439947" y="4697105"/>
            <a:ext cx="381753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ea typeface="나눔스퀘어" panose="020B0600000101010101"/>
              </a:rPr>
              <a:t>Train data </a:t>
            </a:r>
            <a:r>
              <a:rPr kumimoji="1" lang="ko-KR" altLang="en-US" b="1" dirty="0">
                <a:ea typeface="나눔스퀘어" panose="020B0600000101010101"/>
              </a:rPr>
              <a:t>라벨 비율</a:t>
            </a:r>
            <a:endParaRPr kumimoji="1" lang="en-US" altLang="ko-KR" b="1" dirty="0">
              <a:ea typeface="나눔스퀘어" panose="020B0600000101010101"/>
            </a:endParaRPr>
          </a:p>
          <a:p>
            <a:endParaRPr kumimoji="1" lang="en-US" altLang="ko-KR" b="1" dirty="0">
              <a:ea typeface="나눔스퀘어" panose="020B0600000101010101"/>
            </a:endParaRPr>
          </a:p>
          <a:p>
            <a:r>
              <a:rPr kumimoji="1" lang="ko-KR" altLang="en-US" b="1" dirty="0">
                <a:ea typeface="나눔스퀘어" panose="020B0600000101010101"/>
              </a:rPr>
              <a:t>일반 댓글 </a:t>
            </a:r>
            <a:r>
              <a:rPr kumimoji="1" lang="en-US" altLang="ko-KR" b="1" dirty="0">
                <a:ea typeface="나눔스퀘어" panose="020B0600000101010101"/>
              </a:rPr>
              <a:t>(0)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r>
              <a:rPr kumimoji="1" lang="en-US" altLang="ko-KR" b="1" dirty="0">
                <a:ea typeface="나눔스퀘어" panose="020B0600000101010101"/>
              </a:rPr>
              <a:t>: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56</a:t>
            </a:r>
            <a:r>
              <a:rPr lang="en-US" altLang="ko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,</a:t>
            </a:r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179</a:t>
            </a:r>
          </a:p>
          <a:p>
            <a:r>
              <a:rPr kumimoji="1" lang="ko-KR" altLang="en-US" b="1" dirty="0">
                <a:ea typeface="나눔스퀘어" panose="020B0600000101010101"/>
              </a:rPr>
              <a:t>악성 댓글 </a:t>
            </a:r>
            <a:r>
              <a:rPr kumimoji="1" lang="en-US" altLang="ko-KR" b="1" dirty="0">
                <a:ea typeface="나눔스퀘어" panose="020B0600000101010101"/>
              </a:rPr>
              <a:t>(1)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r>
              <a:rPr kumimoji="1" lang="en-US" altLang="ko-KR" b="1" dirty="0">
                <a:ea typeface="나눔스퀘어" panose="020B0600000101010101"/>
              </a:rPr>
              <a:t>: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56</a:t>
            </a:r>
            <a:r>
              <a:rPr lang="en-US" altLang="ko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,</a:t>
            </a:r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179</a:t>
            </a:r>
            <a:endParaRPr kumimoji="1" lang="en-US" altLang="ko-KR" dirty="0">
              <a:latin typeface="Courier New" panose="02070309020205020404" pitchFamily="49" charset="0"/>
              <a:ea typeface="나눔스퀘어" panose="020B0600000101010101"/>
              <a:cs typeface="Courier New" panose="020703090202050204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12A622-FE0E-47A0-B450-054BF5A99D3C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B417C0D-28F2-4CE3-B985-043B17C2F9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t="8478" r="91933" b="70316"/>
          <a:stretch/>
        </p:blipFill>
        <p:spPr>
          <a:xfrm>
            <a:off x="0" y="996831"/>
            <a:ext cx="552918" cy="131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980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-56200" y="1360058"/>
            <a:ext cx="1454727" cy="54979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C7EECE-1793-4CD5-9219-F94ABFAC0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25" y="1584625"/>
            <a:ext cx="2443908" cy="1375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E29D0F7-6349-A04B-BCEB-6B79AB3603C5}"/>
              </a:ext>
            </a:extLst>
          </p:cNvPr>
          <p:cNvSpPr txBox="1"/>
          <p:nvPr/>
        </p:nvSpPr>
        <p:spPr>
          <a:xfrm>
            <a:off x="618453" y="1341694"/>
            <a:ext cx="38175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 </a:t>
            </a:r>
            <a:r>
              <a:rPr kumimoji="1" lang="en-US" altLang="ko-KR" sz="2000" b="1" dirty="0">
                <a:ea typeface="나눔스퀘어" panose="020B0600000101010101"/>
              </a:rPr>
              <a:t>SMOTE</a:t>
            </a:r>
            <a:r>
              <a:rPr kumimoji="1" lang="ko-KR" altLang="en-US" sz="2000" b="1" dirty="0">
                <a:ea typeface="나눔스퀘어" panose="020B0600000101010101"/>
              </a:rPr>
              <a:t> 적용 여부</a:t>
            </a:r>
            <a:endParaRPr kumimoji="1" lang="en-US" altLang="ko-KR" sz="2000" b="1" dirty="0">
              <a:ea typeface="나눔스퀘어" panose="020B0600000101010101"/>
            </a:endParaRPr>
          </a:p>
        </p:txBody>
      </p:sp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AFF5CDAE-90A9-0B45-841E-8C585AA21F26}"/>
              </a:ext>
            </a:extLst>
          </p:cNvPr>
          <p:cNvGraphicFramePr>
            <a:graphicFrameLocks noGrp="1"/>
          </p:cNvGraphicFramePr>
          <p:nvPr/>
        </p:nvGraphicFramePr>
        <p:xfrm>
          <a:off x="6188831" y="446581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14869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1120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406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6569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3C046565-F764-034D-98C9-6FE61C5F57E9}"/>
              </a:ext>
            </a:extLst>
          </p:cNvPr>
          <p:cNvGraphicFramePr>
            <a:graphicFrameLocks noGrp="1"/>
          </p:cNvGraphicFramePr>
          <p:nvPr/>
        </p:nvGraphicFramePr>
        <p:xfrm>
          <a:off x="6188831" y="253979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14953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6737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BDCF86F-04DC-DF4E-924B-CD8B38ED214C}"/>
              </a:ext>
            </a:extLst>
          </p:cNvPr>
          <p:cNvSpPr txBox="1"/>
          <p:nvPr/>
        </p:nvSpPr>
        <p:spPr>
          <a:xfrm>
            <a:off x="1212931" y="2877200"/>
            <a:ext cx="473403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ea typeface="나눔스퀘어" panose="020B0600000101010101"/>
              </a:rPr>
              <a:t>SMOTE</a:t>
            </a:r>
            <a:r>
              <a:rPr kumimoji="1" lang="ko-KR" altLang="en-US" b="1" dirty="0">
                <a:ea typeface="나눔스퀘어" panose="020B0600000101010101"/>
              </a:rPr>
              <a:t> 적용</a:t>
            </a:r>
            <a:r>
              <a:rPr kumimoji="1" lang="en-US" altLang="ko-KR" b="1" dirty="0">
                <a:ea typeface="나눔스퀘어" panose="020B0600000101010101"/>
              </a:rPr>
              <a:t> 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9FEB87-A795-0646-823A-4A53CE806C9A}"/>
              </a:ext>
            </a:extLst>
          </p:cNvPr>
          <p:cNvSpPr txBox="1"/>
          <p:nvPr/>
        </p:nvSpPr>
        <p:spPr>
          <a:xfrm>
            <a:off x="1109558" y="4720177"/>
            <a:ext cx="454850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ea typeface="나눔스퀘어" panose="020B0600000101010101"/>
              </a:rPr>
              <a:t>SMOTE</a:t>
            </a:r>
            <a:r>
              <a:rPr kumimoji="1" lang="ko-KR" altLang="en-US" b="1" dirty="0">
                <a:ea typeface="나눔스퀘어" panose="020B0600000101010101"/>
              </a:rPr>
              <a:t> 적용</a:t>
            </a:r>
            <a:r>
              <a:rPr kumimoji="1" lang="en-US" altLang="ko-KR" b="1" dirty="0">
                <a:ea typeface="나눔스퀘어" panose="020B0600000101010101"/>
              </a:rPr>
              <a:t> O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242880-E88F-1444-89A2-BA351F280E9C}"/>
              </a:ext>
            </a:extLst>
          </p:cNvPr>
          <p:cNvSpPr/>
          <p:nvPr/>
        </p:nvSpPr>
        <p:spPr>
          <a:xfrm>
            <a:off x="1148200" y="3377043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</a:rPr>
              <a:t>AUC :</a:t>
            </a:r>
            <a:r>
              <a:rPr lang="ko-KR" altLang="en-US" dirty="0">
                <a:latin typeface="Courier New" panose="02070309020205020404" pitchFamily="49" charset="0"/>
                <a:ea typeface="나눔스퀘어" panose="020B0600000101010101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  <a:ea typeface="나눔스퀘어" panose="020B0600000101010101"/>
              </a:rPr>
              <a:t>0.976891</a:t>
            </a:r>
            <a:endParaRPr lang="ko-Kore-KR" altLang="en-US" i="0" u="none" strike="noStrike" dirty="0">
              <a:solidFill>
                <a:srgbClr val="FF0000"/>
              </a:solidFill>
              <a:effectLst/>
              <a:latin typeface="Courier New" panose="02070309020205020404" pitchFamily="49" charset="0"/>
              <a:ea typeface="나눔스퀘어" panose="020B0600000101010101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F55123-F0BB-3B49-9607-23EEBF5792C1}"/>
              </a:ext>
            </a:extLst>
          </p:cNvPr>
          <p:cNvSpPr/>
          <p:nvPr/>
        </p:nvSpPr>
        <p:spPr>
          <a:xfrm>
            <a:off x="1059883" y="5249785"/>
            <a:ext cx="2114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</a:rPr>
              <a:t>AUC : </a:t>
            </a:r>
            <a:r>
              <a:rPr lang="en-US" altLang="ko-KR" dirty="0">
                <a:latin typeface="Courier New" panose="02070309020205020404" pitchFamily="49" charset="0"/>
                <a:ea typeface="나눔스퀘어" panose="020B0600000101010101"/>
              </a:rPr>
              <a:t>0.973240</a:t>
            </a:r>
            <a:endParaRPr lang="ko-Kore-KR" altLang="en-US" dirty="0">
              <a:latin typeface="Courier New" panose="02070309020205020404" pitchFamily="49" charset="0"/>
              <a:ea typeface="나눔스퀘어" panose="020B0600000101010101"/>
            </a:endParaRPr>
          </a:p>
          <a:p>
            <a:endParaRPr lang="ko-Kore-KR" altLang="en-US" b="1" i="0" u="none" strike="noStrike" dirty="0">
              <a:effectLst/>
              <a:latin typeface="Courier New" panose="02070309020205020404" pitchFamily="49" charset="0"/>
              <a:ea typeface="나눔스퀘어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9A7273-7E32-E544-9FBE-5418D170B0BB}"/>
              </a:ext>
            </a:extLst>
          </p:cNvPr>
          <p:cNvSpPr txBox="1"/>
          <p:nvPr/>
        </p:nvSpPr>
        <p:spPr>
          <a:xfrm>
            <a:off x="3383812" y="2705912"/>
            <a:ext cx="381753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Train data </a:t>
            </a:r>
            <a:r>
              <a:rPr kumimoji="1" lang="ko-KR" altLang="en-US" b="1" dirty="0"/>
              <a:t>라벨 비율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일반 댓글 </a:t>
            </a:r>
            <a:r>
              <a:rPr kumimoji="1" lang="en-US" altLang="ko-KR" b="1" dirty="0"/>
              <a:t>(0)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56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179</a:t>
            </a:r>
          </a:p>
          <a:p>
            <a:r>
              <a:rPr kumimoji="1" lang="ko-KR" altLang="en-US" b="1" dirty="0"/>
              <a:t>악성 댓글 </a:t>
            </a:r>
            <a:r>
              <a:rPr kumimoji="1" lang="en-US" altLang="ko-KR" b="1" dirty="0"/>
              <a:t>(1)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35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676</a:t>
            </a:r>
            <a:endParaRPr kumimoji="1"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4DDA3C-831C-C14C-9D42-609ACE73FE90}"/>
              </a:ext>
            </a:extLst>
          </p:cNvPr>
          <p:cNvSpPr txBox="1"/>
          <p:nvPr/>
        </p:nvSpPr>
        <p:spPr>
          <a:xfrm>
            <a:off x="3439947" y="4697105"/>
            <a:ext cx="381753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ea typeface="나눔스퀘어" panose="020B0600000101010101"/>
              </a:rPr>
              <a:t>Train data </a:t>
            </a:r>
            <a:r>
              <a:rPr kumimoji="1" lang="ko-KR" altLang="en-US" b="1" dirty="0">
                <a:ea typeface="나눔스퀘어" panose="020B0600000101010101"/>
              </a:rPr>
              <a:t>라벨 비율</a:t>
            </a:r>
            <a:endParaRPr kumimoji="1" lang="en-US" altLang="ko-KR" b="1" dirty="0">
              <a:ea typeface="나눔스퀘어" panose="020B0600000101010101"/>
            </a:endParaRPr>
          </a:p>
          <a:p>
            <a:endParaRPr kumimoji="1" lang="en-US" altLang="ko-KR" b="1" dirty="0">
              <a:ea typeface="나눔스퀘어" panose="020B0600000101010101"/>
            </a:endParaRPr>
          </a:p>
          <a:p>
            <a:r>
              <a:rPr kumimoji="1" lang="ko-KR" altLang="en-US" b="1" dirty="0">
                <a:ea typeface="나눔스퀘어" panose="020B0600000101010101"/>
              </a:rPr>
              <a:t>일반 댓글 </a:t>
            </a:r>
            <a:r>
              <a:rPr kumimoji="1" lang="en-US" altLang="ko-KR" b="1" dirty="0">
                <a:ea typeface="나눔스퀘어" panose="020B0600000101010101"/>
              </a:rPr>
              <a:t>(0)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r>
              <a:rPr kumimoji="1" lang="en-US" altLang="ko-KR" b="1" dirty="0">
                <a:ea typeface="나눔스퀘어" panose="020B0600000101010101"/>
              </a:rPr>
              <a:t>: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56</a:t>
            </a:r>
            <a:r>
              <a:rPr lang="en-US" altLang="ko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,</a:t>
            </a:r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179</a:t>
            </a:r>
          </a:p>
          <a:p>
            <a:r>
              <a:rPr kumimoji="1" lang="ko-KR" altLang="en-US" b="1" dirty="0">
                <a:ea typeface="나눔스퀘어" panose="020B0600000101010101"/>
              </a:rPr>
              <a:t>악성 댓글 </a:t>
            </a:r>
            <a:r>
              <a:rPr kumimoji="1" lang="en-US" altLang="ko-KR" b="1" dirty="0">
                <a:ea typeface="나눔스퀘어" panose="020B0600000101010101"/>
              </a:rPr>
              <a:t>(1)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r>
              <a:rPr kumimoji="1" lang="en-US" altLang="ko-KR" b="1" dirty="0">
                <a:ea typeface="나눔스퀘어" panose="020B0600000101010101"/>
              </a:rPr>
              <a:t>: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56</a:t>
            </a:r>
            <a:r>
              <a:rPr lang="en-US" altLang="ko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,</a:t>
            </a:r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179</a:t>
            </a:r>
            <a:endParaRPr kumimoji="1" lang="en-US" altLang="ko-KR" dirty="0">
              <a:latin typeface="Courier New" panose="02070309020205020404" pitchFamily="49" charset="0"/>
              <a:ea typeface="나눔스퀘어" panose="020B0600000101010101"/>
              <a:cs typeface="Courier New" panose="020703090202050204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12A622-FE0E-47A0-B450-054BF5A99D3C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B417C0D-28F2-4CE3-B985-043B17C2F9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t="8478" r="91933" b="70316"/>
          <a:stretch/>
        </p:blipFill>
        <p:spPr>
          <a:xfrm>
            <a:off x="0" y="996831"/>
            <a:ext cx="552918" cy="131318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957A34-70B4-B44C-8EA1-283F40AB6FFF}"/>
              </a:ext>
            </a:extLst>
          </p:cNvPr>
          <p:cNvSpPr/>
          <p:nvPr/>
        </p:nvSpPr>
        <p:spPr>
          <a:xfrm>
            <a:off x="-23526" y="-41848"/>
            <a:ext cx="12192000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349589-4878-1345-A0A9-70D5DE3774E9}"/>
              </a:ext>
            </a:extLst>
          </p:cNvPr>
          <p:cNvSpPr txBox="1"/>
          <p:nvPr/>
        </p:nvSpPr>
        <p:spPr>
          <a:xfrm>
            <a:off x="1664349" y="3116595"/>
            <a:ext cx="8560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‘SMOTE’</a:t>
            </a:r>
            <a:r>
              <a:rPr lang="ko-KR" altLang="en-US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 기법 적용하지 않음</a:t>
            </a:r>
          </a:p>
        </p:txBody>
      </p:sp>
    </p:spTree>
    <p:extLst>
      <p:ext uri="{BB962C8B-B14F-4D97-AF65-F5344CB8AC3E}">
        <p14:creationId xmlns:p14="http://schemas.microsoft.com/office/powerpoint/2010/main" val="1432438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-57436" y="1451579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912214" y="1380362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3C046565-F764-034D-98C9-6FE61C5F5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231815"/>
              </p:ext>
            </p:extLst>
          </p:nvPr>
        </p:nvGraphicFramePr>
        <p:xfrm>
          <a:off x="6427305" y="4020706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14953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6737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3773D4-1E80-5045-9A45-2EF4FD561F0F}"/>
              </a:ext>
            </a:extLst>
          </p:cNvPr>
          <p:cNvSpPr/>
          <p:nvPr/>
        </p:nvSpPr>
        <p:spPr>
          <a:xfrm>
            <a:off x="2232317" y="2971379"/>
            <a:ext cx="3306766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algn="ctr"/>
            <a:r>
              <a:rPr kumimoji="1" lang="en-US" altLang="ko-Kore-KR" dirty="0"/>
              <a:t>Conv1D(</a:t>
            </a:r>
            <a:r>
              <a:rPr lang="en" altLang="ko-Kore-KR" dirty="0"/>
              <a:t>50, 3,'same', mish, 1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F75468-45D7-C849-988F-B7C7709057D0}"/>
              </a:ext>
            </a:extLst>
          </p:cNvPr>
          <p:cNvSpPr/>
          <p:nvPr/>
        </p:nvSpPr>
        <p:spPr>
          <a:xfrm>
            <a:off x="2232317" y="3458023"/>
            <a:ext cx="3306767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 err="1"/>
              <a:t>GlobalMaxPooling</a:t>
            </a:r>
            <a:endParaRPr kumimoji="1"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FC7E24-8FAD-3F4B-B9FA-0ABD60A7C809}"/>
              </a:ext>
            </a:extLst>
          </p:cNvPr>
          <p:cNvSpPr/>
          <p:nvPr/>
        </p:nvSpPr>
        <p:spPr>
          <a:xfrm>
            <a:off x="2232318" y="3944667"/>
            <a:ext cx="3328683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/>
              <a:t>Flatten</a:t>
            </a:r>
            <a:endParaRPr kumimoji="1" lang="ko-Kore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7272E0-A841-B64F-B120-60D463993A34}"/>
              </a:ext>
            </a:extLst>
          </p:cNvPr>
          <p:cNvSpPr/>
          <p:nvPr/>
        </p:nvSpPr>
        <p:spPr>
          <a:xfrm>
            <a:off x="2232319" y="4435867"/>
            <a:ext cx="3306764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/>
              <a:t>Dropout(0.2)</a:t>
            </a:r>
            <a:endParaRPr kumimoji="1" lang="ko-Kore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5435D4C-12A1-6842-8829-3BEDD57D4164}"/>
              </a:ext>
            </a:extLst>
          </p:cNvPr>
          <p:cNvSpPr/>
          <p:nvPr/>
        </p:nvSpPr>
        <p:spPr>
          <a:xfrm>
            <a:off x="2232319" y="4922511"/>
            <a:ext cx="3306764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/>
              <a:t>Dense(50, mish)</a:t>
            </a:r>
            <a:endParaRPr kumimoji="1" lang="ko-Kore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10758F-9B1B-3D45-BDB2-E9A3548C7F45}"/>
              </a:ext>
            </a:extLst>
          </p:cNvPr>
          <p:cNvSpPr/>
          <p:nvPr/>
        </p:nvSpPr>
        <p:spPr>
          <a:xfrm>
            <a:off x="2236579" y="5440379"/>
            <a:ext cx="3328684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/>
              <a:t>Dense(1, sigmoid)</a:t>
            </a:r>
            <a:endParaRPr kumimoji="1" lang="ko-Kore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BE78E8B-6273-634F-9587-565C5337FF84}"/>
              </a:ext>
            </a:extLst>
          </p:cNvPr>
          <p:cNvSpPr/>
          <p:nvPr/>
        </p:nvSpPr>
        <p:spPr>
          <a:xfrm>
            <a:off x="2232317" y="1960162"/>
            <a:ext cx="3306766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/>
              <a:t>Embedding</a:t>
            </a:r>
            <a:endParaRPr kumimoji="1" lang="ko-Kore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C14F30-7951-B640-AEF3-71BE8A93DDEB}"/>
              </a:ext>
            </a:extLst>
          </p:cNvPr>
          <p:cNvSpPr/>
          <p:nvPr/>
        </p:nvSpPr>
        <p:spPr>
          <a:xfrm>
            <a:off x="2232317" y="2451173"/>
            <a:ext cx="3306766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/>
              <a:t>Dropout(0.2)</a:t>
            </a:r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8842CA-FD0A-574F-B21F-F0DED1F9BF9D}"/>
              </a:ext>
            </a:extLst>
          </p:cNvPr>
          <p:cNvSpPr/>
          <p:nvPr/>
        </p:nvSpPr>
        <p:spPr>
          <a:xfrm>
            <a:off x="3389308" y="5958247"/>
            <a:ext cx="1010878" cy="587344"/>
          </a:xfrm>
          <a:prstGeom prst="rect">
            <a:avLst/>
          </a:prstGeom>
          <a:solidFill>
            <a:schemeClr val="accent4">
              <a:lumMod val="75000"/>
              <a:alpha val="47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ore-KR" altLang="en-US" b="1" dirty="0"/>
              <a:t>출력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BEF8253-5F65-2040-B2E7-77F91005236C}"/>
              </a:ext>
            </a:extLst>
          </p:cNvPr>
          <p:cNvSpPr/>
          <p:nvPr/>
        </p:nvSpPr>
        <p:spPr>
          <a:xfrm>
            <a:off x="3389308" y="1263919"/>
            <a:ext cx="1010878" cy="587344"/>
          </a:xfrm>
          <a:prstGeom prst="rect">
            <a:avLst/>
          </a:prstGeom>
          <a:solidFill>
            <a:schemeClr val="accent4">
              <a:lumMod val="75000"/>
              <a:alpha val="47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ore-KR" altLang="en-US" b="1" dirty="0">
                <a:ea typeface="나눔스퀘어" panose="020B0600000101010101"/>
              </a:rPr>
              <a:t>입력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E8014F-95A4-9546-B0E7-BA9707123D1E}"/>
              </a:ext>
            </a:extLst>
          </p:cNvPr>
          <p:cNvSpPr txBox="1"/>
          <p:nvPr/>
        </p:nvSpPr>
        <p:spPr>
          <a:xfrm>
            <a:off x="0" y="6124644"/>
            <a:ext cx="326018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Adam(</a:t>
            </a:r>
            <a:r>
              <a:rPr kumimoji="1" lang="en-US" altLang="ko-Kore-KR" b="1" dirty="0" err="1"/>
              <a:t>learnig_rate</a:t>
            </a:r>
            <a:r>
              <a:rPr kumimoji="1" lang="en-US" altLang="ko-Kore-KR" b="1" dirty="0"/>
              <a:t>=0.01)</a:t>
            </a:r>
            <a:endParaRPr kumimoji="1" lang="ko-Kore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826D82-09D8-524A-84BB-FA4B3F2C3983}"/>
              </a:ext>
            </a:extLst>
          </p:cNvPr>
          <p:cNvSpPr/>
          <p:nvPr/>
        </p:nvSpPr>
        <p:spPr>
          <a:xfrm>
            <a:off x="6652918" y="1851263"/>
            <a:ext cx="57771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000" b="1" dirty="0">
                <a:latin typeface="Courier New" panose="02070309020205020404" pitchFamily="49" charset="0"/>
              </a:rPr>
              <a:t>accuracy      : </a:t>
            </a:r>
            <a:r>
              <a:rPr lang="en" altLang="ko-Kore-KR" sz="2000" dirty="0">
                <a:solidFill>
                  <a:srgbClr val="C00000"/>
                </a:solidFill>
                <a:latin typeface="Courier New" panose="02070309020205020404" pitchFamily="49" charset="0"/>
              </a:rPr>
              <a:t>0.</a:t>
            </a:r>
            <a:r>
              <a:rPr lang="en-US" altLang="ko-KR" sz="2000" dirty="0">
                <a:solidFill>
                  <a:srgbClr val="C00000"/>
                </a:solidFill>
                <a:latin typeface="Courier New" panose="02070309020205020404" pitchFamily="49" charset="0"/>
              </a:rPr>
              <a:t>945219</a:t>
            </a:r>
            <a:endParaRPr lang="en" altLang="ko-Kore-KR" sz="2000" dirty="0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r>
              <a:rPr lang="en" altLang="ko-Kore-KR" sz="2000" b="1" dirty="0">
                <a:latin typeface="Courier New" panose="02070309020205020404" pitchFamily="49" charset="0"/>
              </a:rPr>
              <a:t>recall        : </a:t>
            </a:r>
            <a:r>
              <a:rPr lang="en" altLang="ko-Kore-KR" sz="2000" dirty="0">
                <a:solidFill>
                  <a:srgbClr val="C00000"/>
                </a:solidFill>
                <a:latin typeface="Courier New" panose="02070309020205020404" pitchFamily="49" charset="0"/>
              </a:rPr>
              <a:t>0.9</a:t>
            </a:r>
            <a:r>
              <a:rPr lang="en-US" altLang="ko-KR" sz="2000" dirty="0">
                <a:solidFill>
                  <a:srgbClr val="C00000"/>
                </a:solidFill>
                <a:latin typeface="Courier New" panose="02070309020205020404" pitchFamily="49" charset="0"/>
              </a:rPr>
              <a:t>54384</a:t>
            </a:r>
            <a:endParaRPr lang="en" altLang="ko-Kore-KR" sz="2000" dirty="0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r>
              <a:rPr lang="en" altLang="ko-Kore-KR" sz="2000" b="1" dirty="0">
                <a:latin typeface="Courier New" panose="02070309020205020404" pitchFamily="49" charset="0"/>
              </a:rPr>
              <a:t>precision     : </a:t>
            </a:r>
            <a:r>
              <a:rPr lang="en" altLang="ko-Kore-KR" sz="2000" dirty="0">
                <a:solidFill>
                  <a:srgbClr val="C00000"/>
                </a:solidFill>
                <a:latin typeface="Courier New" panose="02070309020205020404" pitchFamily="49" charset="0"/>
              </a:rPr>
              <a:t>0.</a:t>
            </a:r>
            <a:r>
              <a:rPr lang="en-US" altLang="ko-KR" sz="2000" dirty="0">
                <a:solidFill>
                  <a:srgbClr val="C00000"/>
                </a:solidFill>
                <a:latin typeface="Courier New" panose="02070309020205020404" pitchFamily="49" charset="0"/>
              </a:rPr>
              <a:t>876186</a:t>
            </a:r>
            <a:endParaRPr lang="en" altLang="ko-Kore-KR" sz="2000" dirty="0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r>
              <a:rPr lang="en" altLang="ko-Kore-KR" sz="2000" b="1" dirty="0">
                <a:latin typeface="Courier New" panose="02070309020205020404" pitchFamily="49" charset="0"/>
              </a:rPr>
              <a:t>f1_score      :</a:t>
            </a:r>
            <a:r>
              <a:rPr lang="en" altLang="ko-Kore-KR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 </a:t>
            </a:r>
            <a:r>
              <a:rPr lang="en" altLang="ko-Kore-KR" sz="2000" dirty="0">
                <a:solidFill>
                  <a:srgbClr val="C00000"/>
                </a:solidFill>
                <a:latin typeface="Courier New" panose="02070309020205020404" pitchFamily="49" charset="0"/>
              </a:rPr>
              <a:t>0.</a:t>
            </a:r>
            <a:r>
              <a:rPr lang="en-US" altLang="ko-KR" sz="2000" dirty="0">
                <a:solidFill>
                  <a:srgbClr val="C00000"/>
                </a:solidFill>
                <a:latin typeface="Courier New" panose="02070309020205020404" pitchFamily="49" charset="0"/>
              </a:rPr>
              <a:t>913618</a:t>
            </a:r>
            <a:endParaRPr lang="en" altLang="ko-Kore-KR" sz="2000" dirty="0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r>
              <a:rPr lang="en" altLang="ko-Kore-KR" sz="2000" b="1" dirty="0" err="1">
                <a:latin typeface="Courier New" panose="02070309020205020404" pitchFamily="49" charset="0"/>
              </a:rPr>
              <a:t>roc_auc_score</a:t>
            </a:r>
            <a:r>
              <a:rPr lang="en" altLang="ko-Kore-KR" sz="2000" b="1" dirty="0">
                <a:latin typeface="Courier New" panose="02070309020205020404" pitchFamily="49" charset="0"/>
              </a:rPr>
              <a:t> :</a:t>
            </a:r>
            <a:r>
              <a:rPr lang="en" altLang="ko-Kore-KR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 </a:t>
            </a:r>
            <a:r>
              <a:rPr lang="en" altLang="ko-Kore-KR" sz="2000" dirty="0">
                <a:solidFill>
                  <a:srgbClr val="C00000"/>
                </a:solidFill>
                <a:latin typeface="Courier New" panose="02070309020205020404" pitchFamily="49" charset="0"/>
              </a:rPr>
              <a:t>0.9</a:t>
            </a:r>
            <a:r>
              <a:rPr lang="en-US" altLang="ko-KR" sz="2000" dirty="0">
                <a:solidFill>
                  <a:srgbClr val="C00000"/>
                </a:solidFill>
                <a:latin typeface="Courier New" panose="02070309020205020404" pitchFamily="49" charset="0"/>
              </a:rPr>
              <a:t>76891</a:t>
            </a:r>
            <a:r>
              <a:rPr lang="en" altLang="ko-Kore-KR" sz="2000" dirty="0">
                <a:solidFill>
                  <a:srgbClr val="C00000"/>
                </a:solidFill>
                <a:latin typeface="Courier New" panose="02070309020205020404" pitchFamily="49" charset="0"/>
              </a:rPr>
              <a:t> </a:t>
            </a:r>
            <a:endParaRPr lang="en" altLang="ko-Kore-KR" sz="2000" i="0" u="none" strike="noStrike" dirty="0">
              <a:solidFill>
                <a:srgbClr val="C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08A23C-ADA2-421A-8A8C-FF2B0F788EF4}"/>
              </a:ext>
            </a:extLst>
          </p:cNvPr>
          <p:cNvSpPr txBox="1"/>
          <p:nvPr/>
        </p:nvSpPr>
        <p:spPr>
          <a:xfrm>
            <a:off x="4795944" y="367746"/>
            <a:ext cx="26001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highlight>
                  <a:srgbClr val="FFFF00"/>
                </a:highlight>
              </a:rPr>
              <a:t>최종 모델</a:t>
            </a:r>
            <a:endParaRPr kumimoji="1" lang="ko-Kore-KR" altLang="en-US" sz="2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77066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-18330" y="1454658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13068" y="1386585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797" y="5327932"/>
            <a:ext cx="1597290" cy="12436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9944B6-681D-4B12-A619-7E60A31C9D36}"/>
              </a:ext>
            </a:extLst>
          </p:cNvPr>
          <p:cNvSpPr txBox="1"/>
          <p:nvPr/>
        </p:nvSpPr>
        <p:spPr>
          <a:xfrm>
            <a:off x="29088" y="1151289"/>
            <a:ext cx="62098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  <a:ea typeface="나눔스퀘어" panose="020B0600000101010101" pitchFamily="50" charset="-127"/>
              </a:rPr>
              <a:t>네이버 클린봇 </a:t>
            </a: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VS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ea typeface="나눔스퀘어" panose="020B0600000101010101" pitchFamily="50" charset="-127"/>
              </a:rPr>
              <a:t>악</a:t>
            </a:r>
            <a:r>
              <a:rPr lang="en-US" altLang="ko-KR" sz="2400" b="1" dirty="0">
                <a:solidFill>
                  <a:srgbClr val="002060"/>
                </a:solidFill>
                <a:ea typeface="나눔스퀘어" panose="020B0600000101010101" pitchFamily="50" charset="-127"/>
              </a:rPr>
              <a:t>!</a:t>
            </a:r>
            <a:r>
              <a:rPr lang="ko-KR" altLang="en-US" sz="2400" b="1" dirty="0">
                <a:solidFill>
                  <a:srgbClr val="002060"/>
                </a:solidFill>
                <a:ea typeface="나눔스퀘어" panose="020B0600000101010101" pitchFamily="50" charset="-127"/>
              </a:rPr>
              <a:t>플원정대 필터링봇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B54FC8C-805C-42AF-A356-BA0EA4CA7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61" t="23138" r="43044" b="30618"/>
          <a:stretch/>
        </p:blipFill>
        <p:spPr>
          <a:xfrm>
            <a:off x="854102" y="2090381"/>
            <a:ext cx="5269135" cy="2677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BC8CF2-8189-4E22-AC6C-82EEDFB174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87" t="45109" r="57541" b="32091"/>
          <a:stretch/>
        </p:blipFill>
        <p:spPr>
          <a:xfrm>
            <a:off x="820357" y="4772753"/>
            <a:ext cx="5275643" cy="18120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7204BB-3067-4246-80B9-CE9A75CB60CB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8753B6-3E07-4398-BDA9-367D1FBA941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A246C2-0305-405E-96F6-0FDBDDC02215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2527778-82DD-4300-9826-19B83EBE27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BD7890D-4C22-1840-92B8-3F57535167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93" t="51990" r="61810" b="27886"/>
          <a:stretch/>
        </p:blipFill>
        <p:spPr>
          <a:xfrm>
            <a:off x="6560530" y="5358699"/>
            <a:ext cx="4443718" cy="150166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BC44555-797A-1A4F-BB3F-89081FFAF9E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4" t="23262" r="32264" b="364"/>
          <a:stretch/>
        </p:blipFill>
        <p:spPr>
          <a:xfrm>
            <a:off x="6544803" y="18291"/>
            <a:ext cx="4443718" cy="53404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28E96-1AF0-F240-840D-90C5E6B1DAFF}"/>
              </a:ext>
            </a:extLst>
          </p:cNvPr>
          <p:cNvSpPr/>
          <p:nvPr/>
        </p:nvSpPr>
        <p:spPr>
          <a:xfrm>
            <a:off x="6540649" y="18291"/>
            <a:ext cx="4432145" cy="951170"/>
          </a:xfrm>
          <a:prstGeom prst="rect">
            <a:avLst/>
          </a:prstGeom>
          <a:solidFill>
            <a:srgbClr val="92D050">
              <a:alpha val="10000"/>
            </a:srgb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52179C-7E02-A446-A40E-ED241FCE725E}"/>
              </a:ext>
            </a:extLst>
          </p:cNvPr>
          <p:cNvSpPr/>
          <p:nvPr/>
        </p:nvSpPr>
        <p:spPr>
          <a:xfrm>
            <a:off x="881781" y="2143452"/>
            <a:ext cx="5269134" cy="876343"/>
          </a:xfrm>
          <a:prstGeom prst="rect">
            <a:avLst/>
          </a:prstGeom>
          <a:solidFill>
            <a:srgbClr val="92D050">
              <a:alpha val="10000"/>
            </a:srgb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8D7365-1C85-E847-9B79-AC4B3D78DC24}"/>
              </a:ext>
            </a:extLst>
          </p:cNvPr>
          <p:cNvSpPr/>
          <p:nvPr/>
        </p:nvSpPr>
        <p:spPr>
          <a:xfrm>
            <a:off x="860613" y="3845900"/>
            <a:ext cx="5269134" cy="921719"/>
          </a:xfrm>
          <a:prstGeom prst="rect">
            <a:avLst/>
          </a:prstGeom>
          <a:solidFill>
            <a:srgbClr val="92D050">
              <a:alpha val="10000"/>
            </a:srgb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2DDC03-4BBA-A14D-816A-778DD336597E}"/>
              </a:ext>
            </a:extLst>
          </p:cNvPr>
          <p:cNvSpPr/>
          <p:nvPr/>
        </p:nvSpPr>
        <p:spPr>
          <a:xfrm>
            <a:off x="6533956" y="3894766"/>
            <a:ext cx="4412264" cy="1476511"/>
          </a:xfrm>
          <a:prstGeom prst="rect">
            <a:avLst/>
          </a:prstGeom>
          <a:solidFill>
            <a:srgbClr val="92D050">
              <a:alpha val="10000"/>
            </a:srgb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CA32705B-888E-3647-A56B-0D7A91BFB697}"/>
              </a:ext>
            </a:extLst>
          </p:cNvPr>
          <p:cNvCxnSpPr>
            <a:cxnSpLocks/>
          </p:cNvCxnSpPr>
          <p:nvPr/>
        </p:nvCxnSpPr>
        <p:spPr>
          <a:xfrm>
            <a:off x="923913" y="4417017"/>
            <a:ext cx="2236393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C95EE6B0-E106-3F47-8A27-D983C3641440}"/>
              </a:ext>
            </a:extLst>
          </p:cNvPr>
          <p:cNvCxnSpPr>
            <a:cxnSpLocks/>
          </p:cNvCxnSpPr>
          <p:nvPr/>
        </p:nvCxnSpPr>
        <p:spPr>
          <a:xfrm>
            <a:off x="6747348" y="542442"/>
            <a:ext cx="1730225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DC00E872-B601-DB4E-8448-92FEDED58DA8}"/>
              </a:ext>
            </a:extLst>
          </p:cNvPr>
          <p:cNvCxnSpPr>
            <a:cxnSpLocks/>
          </p:cNvCxnSpPr>
          <p:nvPr/>
        </p:nvCxnSpPr>
        <p:spPr>
          <a:xfrm>
            <a:off x="2438653" y="5111857"/>
            <a:ext cx="3373211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7DD582B6-678F-6743-992A-5A01189BD7D5}"/>
              </a:ext>
            </a:extLst>
          </p:cNvPr>
          <p:cNvCxnSpPr>
            <a:cxnSpLocks/>
          </p:cNvCxnSpPr>
          <p:nvPr/>
        </p:nvCxnSpPr>
        <p:spPr>
          <a:xfrm>
            <a:off x="8028121" y="5667213"/>
            <a:ext cx="2634713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52981B4A-F569-44AB-B7DE-63BB2827B2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87" t="55881" r="57541" b="32091"/>
          <a:stretch/>
        </p:blipFill>
        <p:spPr>
          <a:xfrm>
            <a:off x="153437" y="5542559"/>
            <a:ext cx="6276572" cy="1151944"/>
          </a:xfrm>
          <a:prstGeom prst="rect">
            <a:avLst/>
          </a:prstGeom>
          <a:ln w="38100">
            <a:solidFill>
              <a:srgbClr val="D92F1D"/>
            </a:solidFill>
          </a:ln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5739083B-B199-41AE-807B-F36A099CE4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08" t="62005" r="61695" b="27919"/>
          <a:stretch/>
        </p:blipFill>
        <p:spPr>
          <a:xfrm>
            <a:off x="6614279" y="5728078"/>
            <a:ext cx="5371775" cy="946956"/>
          </a:xfrm>
          <a:prstGeom prst="rect">
            <a:avLst/>
          </a:prstGeom>
          <a:ln w="38100">
            <a:solidFill>
              <a:srgbClr val="D92F1D"/>
            </a:solidFill>
          </a:ln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61D3F5-C1AE-46E8-B35E-F307802D2D59}"/>
              </a:ext>
            </a:extLst>
          </p:cNvPr>
          <p:cNvCxnSpPr>
            <a:cxnSpLocks/>
          </p:cNvCxnSpPr>
          <p:nvPr/>
        </p:nvCxnSpPr>
        <p:spPr>
          <a:xfrm>
            <a:off x="7586" y="1671130"/>
            <a:ext cx="5325168" cy="0"/>
          </a:xfrm>
          <a:prstGeom prst="line">
            <a:avLst/>
          </a:prstGeom>
          <a:ln w="28575"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41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13BD17BC-F87A-445A-95AD-A8A8DB10CA55}"/>
              </a:ext>
            </a:extLst>
          </p:cNvPr>
          <p:cNvSpPr/>
          <p:nvPr/>
        </p:nvSpPr>
        <p:spPr>
          <a:xfrm rot="10800000">
            <a:off x="0" y="1427017"/>
            <a:ext cx="1027780" cy="5961518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1E6713-1CB7-45AB-BA9D-FDE5B0B4407A}"/>
              </a:ext>
            </a:extLst>
          </p:cNvPr>
          <p:cNvSpPr/>
          <p:nvPr/>
        </p:nvSpPr>
        <p:spPr>
          <a:xfrm>
            <a:off x="11478491" y="5396092"/>
            <a:ext cx="713509" cy="1461908"/>
          </a:xfrm>
          <a:prstGeom prst="rect">
            <a:avLst/>
          </a:prstGeom>
          <a:solidFill>
            <a:srgbClr val="EF9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5" name="Google Shape;605;p31">
            <a:extLst>
              <a:ext uri="{FF2B5EF4-FFF2-40B4-BE49-F238E27FC236}">
                <a16:creationId xmlns:a16="http://schemas.microsoft.com/office/drawing/2014/main" id="{EAE19439-4C1E-44DD-8AEC-21D35F66A5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112381" y="2911151"/>
            <a:ext cx="5661935" cy="1496625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Clr>
                <a:schemeClr val="dk1"/>
              </a:buClr>
              <a:buSzPts val="4500"/>
            </a:pP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W</a:t>
            </a:r>
            <a:r>
              <a:rPr lang="en-US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EB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endParaRPr b="1" dirty="0">
              <a:solidFill>
                <a:srgbClr val="21204D"/>
              </a:solidFill>
              <a:latin typeface="Saira ExtraCondensed SemiBold" panose="020B0600000101010101" charset="0"/>
              <a:cs typeface="Saira ExtraCondensed SemiBold" panose="020B0600000101010101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44E5833-CA8E-4825-8B2A-506BDF920267}"/>
              </a:ext>
            </a:extLst>
          </p:cNvPr>
          <p:cNvCxnSpPr>
            <a:cxnSpLocks/>
          </p:cNvCxnSpPr>
          <p:nvPr/>
        </p:nvCxnSpPr>
        <p:spPr>
          <a:xfrm>
            <a:off x="978944" y="3713156"/>
            <a:ext cx="3267379" cy="0"/>
          </a:xfrm>
          <a:prstGeom prst="line">
            <a:avLst/>
          </a:prstGeom>
          <a:ln w="28575"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1641C51-560E-4AF3-AB52-87A93ECCF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5790" y="1444697"/>
            <a:ext cx="1676545" cy="1286367"/>
          </a:xfrm>
          <a:prstGeom prst="rect">
            <a:avLst/>
          </a:prstGeom>
        </p:spPr>
      </p:pic>
      <p:pic>
        <p:nvPicPr>
          <p:cNvPr id="10" name="Google Shape;870;p46">
            <a:extLst>
              <a:ext uri="{FF2B5EF4-FFF2-40B4-BE49-F238E27FC236}">
                <a16:creationId xmlns:a16="http://schemas.microsoft.com/office/drawing/2014/main" id="{8F955B4F-23F0-4A6A-A37F-9E303BB531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630" y="1696473"/>
            <a:ext cx="4411423" cy="4475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48669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8" name="Google Shape;1173;p50">
            <a:extLst>
              <a:ext uri="{FF2B5EF4-FFF2-40B4-BE49-F238E27FC236}">
                <a16:creationId xmlns:a16="http://schemas.microsoft.com/office/drawing/2014/main" id="{93A8FE2B-B4EE-4341-B1BF-114E71B6E967}"/>
              </a:ext>
            </a:extLst>
          </p:cNvPr>
          <p:cNvSpPr/>
          <p:nvPr/>
        </p:nvSpPr>
        <p:spPr>
          <a:xfrm>
            <a:off x="3926299" y="3153672"/>
            <a:ext cx="627602" cy="522079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59850CF-6EE8-2E4E-AD99-EDBD167C4291}"/>
              </a:ext>
            </a:extLst>
          </p:cNvPr>
          <p:cNvGrpSpPr/>
          <p:nvPr/>
        </p:nvGrpSpPr>
        <p:grpSpPr>
          <a:xfrm>
            <a:off x="-29801" y="-28576"/>
            <a:ext cx="4185964" cy="821685"/>
            <a:chOff x="727363" y="-238819"/>
            <a:chExt cx="4185964" cy="82168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327E50E-71AD-FB49-A778-C85020C5C33B}"/>
                </a:ext>
              </a:extLst>
            </p:cNvPr>
            <p:cNvSpPr/>
            <p:nvPr/>
          </p:nvSpPr>
          <p:spPr>
            <a:xfrm rot="16200000">
              <a:off x="2432785" y="-1920490"/>
              <a:ext cx="798871" cy="4162213"/>
            </a:xfrm>
            <a:prstGeom prst="rect">
              <a:avLst/>
            </a:prstGeom>
            <a:solidFill>
              <a:srgbClr val="353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F6D46F-93F8-1642-84DE-B7CE9C2B7DA5}"/>
                </a:ext>
              </a:extLst>
            </p:cNvPr>
            <p:cNvSpPr txBox="1"/>
            <p:nvPr/>
          </p:nvSpPr>
          <p:spPr>
            <a:xfrm>
              <a:off x="1697336" y="-100138"/>
              <a:ext cx="271953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a typeface="나눔스퀘어" panose="020B0600000101010101" pitchFamily="50" charset="-127"/>
                </a:rPr>
                <a:t>웹 시연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D224F7A-432E-0A41-9CC6-505DF1597BF3}"/>
                </a:ext>
              </a:extLst>
            </p:cNvPr>
            <p:cNvSpPr/>
            <p:nvPr/>
          </p:nvSpPr>
          <p:spPr>
            <a:xfrm>
              <a:off x="970801" y="-118623"/>
              <a:ext cx="556041" cy="556041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C6C3F24-2D99-6A48-A350-B512D5C24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363" y="-118623"/>
              <a:ext cx="914263" cy="701489"/>
            </a:xfrm>
            <a:prstGeom prst="rect">
              <a:avLst/>
            </a:prstGeom>
          </p:spPr>
        </p:pic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567" y="2228850"/>
            <a:ext cx="2762054" cy="215060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9ABB20B-EAF2-D14E-BE01-53B1836EAD17}"/>
              </a:ext>
            </a:extLst>
          </p:cNvPr>
          <p:cNvGrpSpPr/>
          <p:nvPr/>
        </p:nvGrpSpPr>
        <p:grpSpPr>
          <a:xfrm>
            <a:off x="4982492" y="2793369"/>
            <a:ext cx="6583197" cy="1299662"/>
            <a:chOff x="4768172" y="2793369"/>
            <a:chExt cx="6583197" cy="129966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62564CF-FF64-6F46-AD0B-98A7FA0E65FA}"/>
                </a:ext>
              </a:extLst>
            </p:cNvPr>
            <p:cNvGrpSpPr/>
            <p:nvPr/>
          </p:nvGrpSpPr>
          <p:grpSpPr>
            <a:xfrm>
              <a:off x="4768172" y="2793369"/>
              <a:ext cx="6583197" cy="1299662"/>
              <a:chOff x="5899034" y="4443234"/>
              <a:chExt cx="3807049" cy="75159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5635366-1847-9B47-9204-D04FA2B2708E}"/>
                  </a:ext>
                </a:extLst>
              </p:cNvPr>
              <p:cNvSpPr/>
              <p:nvPr/>
            </p:nvSpPr>
            <p:spPr>
              <a:xfrm>
                <a:off x="5899034" y="4443234"/>
                <a:ext cx="2812804" cy="746255"/>
              </a:xfrm>
              <a:prstGeom prst="rect">
                <a:avLst/>
              </a:prstGeom>
              <a:solidFill>
                <a:srgbClr val="353F4F"/>
              </a:solidFill>
              <a:ln w="28575" cap="flat" cmpd="sng">
                <a:noFill/>
                <a:prstDash val="solid"/>
                <a:round/>
              </a:ln>
            </p:spPr>
            <p:txBody>
              <a:bodyPr wrap="square" lIns="91424" tIns="91424" rIns="91424" bIns="91424" rtlCol="0" anchor="ctr" anchorCtr="0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108877F-0FF3-CD46-8F28-E12EE2B888D6}"/>
                  </a:ext>
                </a:extLst>
              </p:cNvPr>
              <p:cNvSpPr/>
              <p:nvPr/>
            </p:nvSpPr>
            <p:spPr>
              <a:xfrm>
                <a:off x="6002786" y="4516753"/>
                <a:ext cx="2623748" cy="599220"/>
              </a:xfrm>
              <a:prstGeom prst="rect">
                <a:avLst/>
              </a:prstGeom>
              <a:solidFill>
                <a:srgbClr val="FFFFFF"/>
              </a:solidFill>
              <a:ln w="28575" cap="flat" cmpd="sng">
                <a:solidFill>
                  <a:schemeClr val="bg1"/>
                </a:solidFill>
                <a:prstDash val="solid"/>
                <a:round/>
              </a:ln>
            </p:spPr>
            <p:txBody>
              <a:bodyPr wrap="square" lIns="91424" tIns="91424" rIns="91424" bIns="91424" rtlCol="0" anchor="ctr" anchorCtr="0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BD919962-D185-AD45-81A7-ED16438F4AE6}"/>
                  </a:ext>
                </a:extLst>
              </p:cNvPr>
              <p:cNvSpPr/>
              <p:nvPr/>
            </p:nvSpPr>
            <p:spPr>
              <a:xfrm>
                <a:off x="8849884" y="4448571"/>
                <a:ext cx="856199" cy="746255"/>
              </a:xfrm>
              <a:prstGeom prst="rect">
                <a:avLst/>
              </a:prstGeom>
              <a:solidFill>
                <a:srgbClr val="353F4F"/>
              </a:solidFill>
              <a:ln w="28575" cap="flat" cmpd="sng">
                <a:noFill/>
                <a:prstDash val="solid"/>
                <a:round/>
              </a:ln>
            </p:spPr>
            <p:txBody>
              <a:bodyPr wrap="square" lIns="91424" tIns="91424" rIns="91424" bIns="91424" rtlCol="0" anchor="ctr" anchorCtr="0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3200" b="1" dirty="0">
                    <a:solidFill>
                      <a:schemeClr val="bg1"/>
                    </a:solidFill>
                    <a:ea typeface="나눔스퀘어" panose="020B0600000101010101"/>
                  </a:rPr>
                  <a:t> Input</a:t>
                </a:r>
                <a:endParaRPr lang="ko-KR" altLang="en-US" sz="2000" b="1" dirty="0">
                  <a:solidFill>
                    <a:schemeClr val="bg1"/>
                  </a:solidFill>
                  <a:ea typeface="나눔스퀘어" panose="020B0600000101010101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3529E9-070F-4700-B890-7CA1BE5BF776}"/>
                </a:ext>
              </a:extLst>
            </p:cNvPr>
            <p:cNvSpPr txBox="1"/>
            <p:nvPr/>
          </p:nvSpPr>
          <p:spPr>
            <a:xfrm>
              <a:off x="5279045" y="3217364"/>
              <a:ext cx="41055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2400" b="1" dirty="0">
                  <a:hlinkClick r:id="rId6"/>
                </a:rPr>
                <a:t>http://3.34.108.186:8000/</a:t>
              </a:r>
              <a:endParaRPr lang="en-US" altLang="ko-Kore-KR" sz="2400" b="1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FECB073-A075-9E40-85BF-20B999472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05" y="2006364"/>
            <a:ext cx="28829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9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13BD17BC-F87A-445A-95AD-A8A8DB10CA55}"/>
              </a:ext>
            </a:extLst>
          </p:cNvPr>
          <p:cNvSpPr/>
          <p:nvPr/>
        </p:nvSpPr>
        <p:spPr>
          <a:xfrm rot="10800000">
            <a:off x="0" y="1427017"/>
            <a:ext cx="1027780" cy="5961518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1E6713-1CB7-45AB-BA9D-FDE5B0B4407A}"/>
              </a:ext>
            </a:extLst>
          </p:cNvPr>
          <p:cNvSpPr/>
          <p:nvPr/>
        </p:nvSpPr>
        <p:spPr>
          <a:xfrm>
            <a:off x="11478491" y="5396092"/>
            <a:ext cx="713509" cy="1461908"/>
          </a:xfrm>
          <a:prstGeom prst="rect">
            <a:avLst/>
          </a:prstGeom>
          <a:solidFill>
            <a:srgbClr val="EF9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5" name="Google Shape;605;p31">
            <a:extLst>
              <a:ext uri="{FF2B5EF4-FFF2-40B4-BE49-F238E27FC236}">
                <a16:creationId xmlns:a16="http://schemas.microsoft.com/office/drawing/2014/main" id="{EAE19439-4C1E-44DD-8AEC-21D35F66A5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457471" y="2796426"/>
            <a:ext cx="6667095" cy="1496625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Clr>
                <a:schemeClr val="dk1"/>
              </a:buClr>
              <a:buSzPts val="4500"/>
            </a:pP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r>
              <a:rPr lang="en-US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Utilization Plan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endParaRPr b="1" dirty="0">
              <a:solidFill>
                <a:srgbClr val="21204D"/>
              </a:solidFill>
              <a:latin typeface="Saira ExtraCondensed SemiBold" panose="020B0600000101010101" charset="0"/>
              <a:cs typeface="Saira ExtraCondensed SemiBold" panose="020B0600000101010101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44E5833-CA8E-4825-8B2A-506BDF920267}"/>
              </a:ext>
            </a:extLst>
          </p:cNvPr>
          <p:cNvCxnSpPr>
            <a:cxnSpLocks/>
          </p:cNvCxnSpPr>
          <p:nvPr/>
        </p:nvCxnSpPr>
        <p:spPr>
          <a:xfrm>
            <a:off x="978944" y="3713156"/>
            <a:ext cx="6799719" cy="0"/>
          </a:xfrm>
          <a:prstGeom prst="line">
            <a:avLst/>
          </a:prstGeom>
          <a:ln w="28575"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4160DDF-3FE4-4911-8DC8-5660D528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3119" y="1578384"/>
            <a:ext cx="1581724" cy="1218042"/>
          </a:xfrm>
          <a:prstGeom prst="rect">
            <a:avLst/>
          </a:prstGeom>
        </p:spPr>
      </p:pic>
      <p:pic>
        <p:nvPicPr>
          <p:cNvPr id="12" name="Google Shape;254;p25">
            <a:extLst>
              <a:ext uri="{FF2B5EF4-FFF2-40B4-BE49-F238E27FC236}">
                <a16:creationId xmlns:a16="http://schemas.microsoft.com/office/drawing/2014/main" id="{82E56A79-FC05-489A-905E-8F8DAB3769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539" t="1994" b="4345"/>
          <a:stretch/>
        </p:blipFill>
        <p:spPr>
          <a:xfrm>
            <a:off x="7585255" y="280579"/>
            <a:ext cx="3627801" cy="515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36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800609" y="1360058"/>
            <a:ext cx="1454727" cy="54979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797" y="5327932"/>
            <a:ext cx="1597290" cy="1243692"/>
          </a:xfrm>
          <a:prstGeom prst="rect">
            <a:avLst/>
          </a:prstGeom>
        </p:spPr>
      </p:pic>
      <p:pic>
        <p:nvPicPr>
          <p:cNvPr id="5" name="그림 4" descr="사람, 실내, 노트북, 여자이(가) 표시된 사진&#10;&#10;자동 생성된 설명">
            <a:extLst>
              <a:ext uri="{FF2B5EF4-FFF2-40B4-BE49-F238E27FC236}">
                <a16:creationId xmlns:a16="http://schemas.microsoft.com/office/drawing/2014/main" id="{C1FE1287-890E-3E4E-8C2C-AE20CB8C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722750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23AA94-6707-8B45-A62F-C132CB08EF60}"/>
              </a:ext>
            </a:extLst>
          </p:cNvPr>
          <p:cNvSpPr/>
          <p:nvPr/>
        </p:nvSpPr>
        <p:spPr>
          <a:xfrm>
            <a:off x="-117436" y="-64555"/>
            <a:ext cx="12372771" cy="7663959"/>
          </a:xfrm>
          <a:prstGeom prst="rect">
            <a:avLst/>
          </a:prstGeom>
          <a:solidFill>
            <a:schemeClr val="tx1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21498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-52599" y="1522351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58000" y="1522351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751" y="2780488"/>
            <a:ext cx="1597290" cy="124369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1397798" y="17979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F02BAA-8186-4F5D-869F-F3A321D36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4203" y="122968"/>
            <a:ext cx="1043780" cy="803786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9AA44ACE-F3F9-4805-9201-EE078BFE8452}"/>
              </a:ext>
            </a:extLst>
          </p:cNvPr>
          <p:cNvGrpSpPr/>
          <p:nvPr/>
        </p:nvGrpSpPr>
        <p:grpSpPr>
          <a:xfrm>
            <a:off x="5119828" y="2819666"/>
            <a:ext cx="2118282" cy="1473762"/>
            <a:chOff x="1354956" y="3322610"/>
            <a:chExt cx="2118282" cy="1473762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33CF855-F6CD-470E-87EE-30FFA2A677E5}"/>
                </a:ext>
              </a:extLst>
            </p:cNvPr>
            <p:cNvSpPr/>
            <p:nvPr/>
          </p:nvSpPr>
          <p:spPr>
            <a:xfrm>
              <a:off x="1354956" y="3322610"/>
              <a:ext cx="2118282" cy="1473762"/>
            </a:xfrm>
            <a:prstGeom prst="roundRect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8BC86CB-F204-42FC-8520-1C5227D3F682}"/>
                </a:ext>
              </a:extLst>
            </p:cNvPr>
            <p:cNvSpPr txBox="1"/>
            <p:nvPr/>
          </p:nvSpPr>
          <p:spPr>
            <a:xfrm>
              <a:off x="2016006" y="4195579"/>
              <a:ext cx="928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ea typeface="나눔스퀘어" panose="020B0600000101010101"/>
                </a:rPr>
                <a:t>교육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F1E0312-C3A6-458F-8E54-334C515F5624}"/>
              </a:ext>
            </a:extLst>
          </p:cNvPr>
          <p:cNvGrpSpPr/>
          <p:nvPr/>
        </p:nvGrpSpPr>
        <p:grpSpPr>
          <a:xfrm>
            <a:off x="8291042" y="2819666"/>
            <a:ext cx="2118282" cy="1473762"/>
            <a:chOff x="1240442" y="5255772"/>
            <a:chExt cx="2118282" cy="1473762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0B3A3F98-B1DC-464D-A98B-4E9864D5D68E}"/>
                </a:ext>
              </a:extLst>
            </p:cNvPr>
            <p:cNvSpPr/>
            <p:nvPr/>
          </p:nvSpPr>
          <p:spPr>
            <a:xfrm>
              <a:off x="1240442" y="5255772"/>
              <a:ext cx="2118282" cy="1473762"/>
            </a:xfrm>
            <a:prstGeom prst="roundRect">
              <a:avLst/>
            </a:prstGeom>
            <a:solidFill>
              <a:srgbClr val="F29C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5F7175-1C19-41AB-BC61-0126BF048F02}"/>
                </a:ext>
              </a:extLst>
            </p:cNvPr>
            <p:cNvSpPr txBox="1"/>
            <p:nvPr/>
          </p:nvSpPr>
          <p:spPr>
            <a:xfrm>
              <a:off x="1450440" y="5973221"/>
              <a:ext cx="1857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개인 사업자 </a:t>
              </a:r>
              <a:r>
                <a:rPr lang="en-US" altLang="ko-KR" b="1" dirty="0">
                  <a:solidFill>
                    <a:schemeClr val="bg1"/>
                  </a:solidFill>
                </a:rPr>
                <a:t>&amp;</a:t>
              </a:r>
              <a:endParaRPr lang="en-US" altLang="ko-KR" b="1" dirty="0">
                <a:solidFill>
                  <a:schemeClr val="bg1"/>
                </a:solidFill>
                <a:latin typeface="MS Mincho"/>
              </a:endParaRPr>
            </a:p>
            <a:p>
              <a:r>
                <a:rPr lang="ko-KR" altLang="en-US" b="1" dirty="0">
                  <a:solidFill>
                    <a:schemeClr val="bg1"/>
                  </a:solidFill>
                  <a:latin typeface="MS Mincho"/>
                </a:rPr>
                <a:t>서비스</a:t>
              </a:r>
              <a:r>
                <a:rPr lang="en-US" altLang="ko-KR" b="1" dirty="0">
                  <a:solidFill>
                    <a:schemeClr val="bg1"/>
                  </a:solidFill>
                  <a:latin typeface="MS Mincho"/>
                </a:rPr>
                <a:t>/</a:t>
              </a:r>
              <a:r>
                <a:rPr lang="ko-KR" altLang="en-US" b="1" dirty="0">
                  <a:solidFill>
                    <a:schemeClr val="bg1"/>
                  </a:solidFill>
                  <a:latin typeface="MS Mincho"/>
                </a:rPr>
                <a:t>유통업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81" name="Picture 2">
            <a:extLst>
              <a:ext uri="{FF2B5EF4-FFF2-40B4-BE49-F238E27FC236}">
                <a16:creationId xmlns:a16="http://schemas.microsoft.com/office/drawing/2014/main" id="{FCDF94DB-AFA0-4DDD-99F8-5BE871D6D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694" y="-115331"/>
            <a:ext cx="2299169" cy="140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5236EC18-E1D9-4AEB-AC1F-4F1B5B33F10F}"/>
              </a:ext>
            </a:extLst>
          </p:cNvPr>
          <p:cNvGrpSpPr/>
          <p:nvPr/>
        </p:nvGrpSpPr>
        <p:grpSpPr>
          <a:xfrm>
            <a:off x="1766157" y="2802273"/>
            <a:ext cx="2118282" cy="1473762"/>
            <a:chOff x="1240442" y="1333392"/>
            <a:chExt cx="2118282" cy="1473762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423D7E83-2CE7-482F-82B0-570F15E1B5DE}"/>
                </a:ext>
              </a:extLst>
            </p:cNvPr>
            <p:cNvSpPr/>
            <p:nvPr/>
          </p:nvSpPr>
          <p:spPr>
            <a:xfrm>
              <a:off x="1240442" y="1333392"/>
              <a:ext cx="2118282" cy="1473762"/>
            </a:xfrm>
            <a:prstGeom prst="roundRect">
              <a:avLst/>
            </a:prstGeom>
            <a:solidFill>
              <a:srgbClr val="F29C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CCEB6E-4BB8-42E6-86B6-FDA62EFE1624}"/>
                </a:ext>
              </a:extLst>
            </p:cNvPr>
            <p:cNvSpPr txBox="1"/>
            <p:nvPr/>
          </p:nvSpPr>
          <p:spPr>
            <a:xfrm>
              <a:off x="1865727" y="2252861"/>
              <a:ext cx="1364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SNS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oogle Shape;594;p34">
            <a:extLst>
              <a:ext uri="{FF2B5EF4-FFF2-40B4-BE49-F238E27FC236}">
                <a16:creationId xmlns:a16="http://schemas.microsoft.com/office/drawing/2014/main" id="{F7500FFD-2DC9-4260-9E93-7242B1FD38CC}"/>
              </a:ext>
            </a:extLst>
          </p:cNvPr>
          <p:cNvGrpSpPr/>
          <p:nvPr/>
        </p:nvGrpSpPr>
        <p:grpSpPr>
          <a:xfrm>
            <a:off x="2476969" y="3026172"/>
            <a:ext cx="587741" cy="602942"/>
            <a:chOff x="-936225" y="2065825"/>
            <a:chExt cx="297111" cy="290375"/>
          </a:xfrm>
        </p:grpSpPr>
        <p:sp>
          <p:nvSpPr>
            <p:cNvPr id="95" name="Google Shape;595;p34">
              <a:extLst>
                <a:ext uri="{FF2B5EF4-FFF2-40B4-BE49-F238E27FC236}">
                  <a16:creationId xmlns:a16="http://schemas.microsoft.com/office/drawing/2014/main" id="{F57EBA82-7A25-4D64-99D0-BC1723DD0C02}"/>
                </a:ext>
              </a:extLst>
            </p:cNvPr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96;p34">
              <a:extLst>
                <a:ext uri="{FF2B5EF4-FFF2-40B4-BE49-F238E27FC236}">
                  <a16:creationId xmlns:a16="http://schemas.microsoft.com/office/drawing/2014/main" id="{98931353-0C6C-48D0-A82F-FB112C17B0E4}"/>
                </a:ext>
              </a:extLst>
            </p:cNvPr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97;p34">
              <a:extLst>
                <a:ext uri="{FF2B5EF4-FFF2-40B4-BE49-F238E27FC236}">
                  <a16:creationId xmlns:a16="http://schemas.microsoft.com/office/drawing/2014/main" id="{3EAF1392-9465-4728-8EC6-7BFB8DA15910}"/>
                </a:ext>
              </a:extLst>
            </p:cNvPr>
            <p:cNvSpPr/>
            <p:nvPr/>
          </p:nvSpPr>
          <p:spPr>
            <a:xfrm>
              <a:off x="-931339" y="2065825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587;p34">
            <a:extLst>
              <a:ext uri="{FF2B5EF4-FFF2-40B4-BE49-F238E27FC236}">
                <a16:creationId xmlns:a16="http://schemas.microsoft.com/office/drawing/2014/main" id="{4DD0D39A-CF6B-4073-AE93-1DF88C427875}"/>
              </a:ext>
            </a:extLst>
          </p:cNvPr>
          <p:cNvSpPr/>
          <p:nvPr/>
        </p:nvSpPr>
        <p:spPr>
          <a:xfrm>
            <a:off x="5921999" y="3026304"/>
            <a:ext cx="513939" cy="536211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591;p34">
            <a:extLst>
              <a:ext uri="{FF2B5EF4-FFF2-40B4-BE49-F238E27FC236}">
                <a16:creationId xmlns:a16="http://schemas.microsoft.com/office/drawing/2014/main" id="{6540C8CD-C9E6-451D-AD87-033AE3BA0280}"/>
              </a:ext>
            </a:extLst>
          </p:cNvPr>
          <p:cNvGrpSpPr/>
          <p:nvPr/>
        </p:nvGrpSpPr>
        <p:grpSpPr>
          <a:xfrm>
            <a:off x="9097075" y="2989943"/>
            <a:ext cx="506216" cy="532806"/>
            <a:chOff x="-1333200" y="2770450"/>
            <a:chExt cx="291450" cy="292225"/>
          </a:xfrm>
        </p:grpSpPr>
        <p:sp>
          <p:nvSpPr>
            <p:cNvPr id="101" name="Google Shape;592;p34">
              <a:extLst>
                <a:ext uri="{FF2B5EF4-FFF2-40B4-BE49-F238E27FC236}">
                  <a16:creationId xmlns:a16="http://schemas.microsoft.com/office/drawing/2014/main" id="{0320A50D-7D29-4530-AAEC-71DE571B3987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93;p34">
              <a:extLst>
                <a:ext uri="{FF2B5EF4-FFF2-40B4-BE49-F238E27FC236}">
                  <a16:creationId xmlns:a16="http://schemas.microsoft.com/office/drawing/2014/main" id="{4B7B0DBF-1341-4039-BF81-F1EBC455AFE9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46254158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-52599" y="1522351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58000" y="1522351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751" y="2780488"/>
            <a:ext cx="1597290" cy="124369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1397798" y="17979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F02BAA-8186-4F5D-869F-F3A321D36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4203" y="122968"/>
            <a:ext cx="1043780" cy="803786"/>
          </a:xfrm>
          <a:prstGeom prst="rect">
            <a:avLst/>
          </a:prstGeom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5236EC18-E1D9-4AEB-AC1F-4F1B5B33F10F}"/>
              </a:ext>
            </a:extLst>
          </p:cNvPr>
          <p:cNvGrpSpPr/>
          <p:nvPr/>
        </p:nvGrpSpPr>
        <p:grpSpPr>
          <a:xfrm>
            <a:off x="1080758" y="2988976"/>
            <a:ext cx="10151639" cy="1501020"/>
            <a:chOff x="1240442" y="1333392"/>
            <a:chExt cx="10151639" cy="150102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423D7E83-2CE7-482F-82B0-570F15E1B5DE}"/>
                </a:ext>
              </a:extLst>
            </p:cNvPr>
            <p:cNvSpPr/>
            <p:nvPr/>
          </p:nvSpPr>
          <p:spPr>
            <a:xfrm>
              <a:off x="1240442" y="1333392"/>
              <a:ext cx="2118282" cy="1473762"/>
            </a:xfrm>
            <a:prstGeom prst="roundRect">
              <a:avLst/>
            </a:prstGeom>
            <a:solidFill>
              <a:srgbClr val="F29C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CCEB6E-4BB8-42E6-86B6-FDA62EFE1624}"/>
                </a:ext>
              </a:extLst>
            </p:cNvPr>
            <p:cNvSpPr txBox="1"/>
            <p:nvPr/>
          </p:nvSpPr>
          <p:spPr>
            <a:xfrm>
              <a:off x="1865727" y="2252861"/>
              <a:ext cx="1364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SNS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2F75C2ED-F46F-49B4-90BD-667A0F4317F6}"/>
                </a:ext>
              </a:extLst>
            </p:cNvPr>
            <p:cNvSpPr/>
            <p:nvPr/>
          </p:nvSpPr>
          <p:spPr>
            <a:xfrm>
              <a:off x="3600807" y="1360650"/>
              <a:ext cx="7791274" cy="1473762"/>
            </a:xfrm>
            <a:prstGeom prst="roundRect">
              <a:avLst/>
            </a:prstGeom>
            <a:solidFill>
              <a:srgbClr val="F29C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3E65488-14BC-4A13-90F3-D69316BC0276}"/>
                </a:ext>
              </a:extLst>
            </p:cNvPr>
            <p:cNvSpPr txBox="1"/>
            <p:nvPr/>
          </p:nvSpPr>
          <p:spPr>
            <a:xfrm>
              <a:off x="4569332" y="1500403"/>
              <a:ext cx="5797517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002060"/>
                  </a:solidFill>
                  <a:ea typeface="나눔스퀘어" panose="020B0600000101010101"/>
                </a:rPr>
                <a:t>악성 댓글로 인한 개인의 극단적 선택 증가</a:t>
              </a:r>
              <a:endParaRPr lang="en-US" altLang="ko-KR" sz="1400" b="1" dirty="0">
                <a:solidFill>
                  <a:srgbClr val="002060"/>
                </a:solidFill>
                <a:ea typeface="나눔스퀘어" panose="020B0600000101010101"/>
              </a:endParaRPr>
            </a:p>
            <a:p>
              <a:pPr lvl="0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002060"/>
                  </a:solidFill>
                  <a:ea typeface="나눔스퀘어" panose="020B0600000101010101"/>
                </a:rPr>
                <a:t>개인 방송 활성화 및 </a:t>
              </a:r>
              <a:r>
                <a:rPr lang="en-US" sz="1400" b="1" dirty="0">
                  <a:solidFill>
                    <a:srgbClr val="002060"/>
                  </a:solidFill>
                  <a:ea typeface="나눔스퀘어" panose="020B0600000101010101"/>
                </a:rPr>
                <a:t>SNS</a:t>
              </a:r>
              <a:r>
                <a:rPr lang="ko-KR" altLang="en-US" sz="1400" b="1" dirty="0">
                  <a:solidFill>
                    <a:srgbClr val="002060"/>
                  </a:solidFill>
                  <a:ea typeface="나눔스퀘어" panose="020B0600000101010101"/>
                </a:rPr>
                <a:t>〮커뮤니티 사이트 이용 증가</a:t>
              </a:r>
              <a:endParaRPr lang="en-US" sz="1400" b="1" dirty="0">
                <a:solidFill>
                  <a:srgbClr val="002060"/>
                </a:solidFill>
                <a:ea typeface="나눔스퀘어" panose="020B0600000101010101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3E22438-ED2A-4F80-BBEA-4E52B0A4B319}"/>
                </a:ext>
              </a:extLst>
            </p:cNvPr>
            <p:cNvSpPr txBox="1"/>
            <p:nvPr/>
          </p:nvSpPr>
          <p:spPr>
            <a:xfrm>
              <a:off x="4507922" y="2308860"/>
              <a:ext cx="67509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b="1" dirty="0">
                  <a:solidFill>
                    <a:srgbClr val="002060"/>
                  </a:solidFill>
                  <a:highlight>
                    <a:srgbClr val="F3F3F3"/>
                  </a:highlight>
                  <a:ea typeface="나눔스퀘어" panose="020B0600000101010101"/>
                </a:rPr>
                <a:t>연예인</a:t>
              </a:r>
              <a:r>
                <a:rPr lang="en-US" altLang="ko-KR" b="1" dirty="0">
                  <a:solidFill>
                    <a:srgbClr val="002060"/>
                  </a:solidFill>
                  <a:highlight>
                    <a:srgbClr val="F3F3F3"/>
                  </a:highlight>
                  <a:ea typeface="나눔스퀘어" panose="020B0600000101010101"/>
                </a:rPr>
                <a:t>, </a:t>
              </a:r>
              <a:r>
                <a:rPr lang="ko-KR" altLang="en-US" b="1" dirty="0">
                  <a:solidFill>
                    <a:srgbClr val="002060"/>
                  </a:solidFill>
                  <a:highlight>
                    <a:srgbClr val="F3F3F3"/>
                  </a:highlight>
                  <a:ea typeface="나눔스퀘어" panose="020B0600000101010101"/>
                </a:rPr>
                <a:t>인플루엔서 및 </a:t>
              </a:r>
              <a:r>
                <a:rPr lang="en-US" altLang="ko-KR" b="1" dirty="0">
                  <a:solidFill>
                    <a:srgbClr val="002060"/>
                  </a:solidFill>
                  <a:highlight>
                    <a:srgbClr val="F3F3F3"/>
                  </a:highlight>
                  <a:ea typeface="나눔스퀘어" panose="020B0600000101010101"/>
                </a:rPr>
                <a:t>SNS, </a:t>
              </a:r>
              <a:r>
                <a:rPr lang="ko-KR" altLang="en-US" b="1" dirty="0">
                  <a:solidFill>
                    <a:srgbClr val="002060"/>
                  </a:solidFill>
                  <a:highlight>
                    <a:srgbClr val="F3F3F3"/>
                  </a:highlight>
                  <a:ea typeface="나눔스퀘어" panose="020B0600000101010101"/>
                </a:rPr>
                <a:t>커뮤니티 사이트 사용하는 일반인</a:t>
              </a:r>
            </a:p>
          </p:txBody>
        </p:sp>
        <p:sp>
          <p:nvSpPr>
            <p:cNvPr id="66" name="Google Shape;1173;p50">
              <a:extLst>
                <a:ext uri="{FF2B5EF4-FFF2-40B4-BE49-F238E27FC236}">
                  <a16:creationId xmlns:a16="http://schemas.microsoft.com/office/drawing/2014/main" id="{B48FED47-26AB-4436-A8AA-76D3E88EF57C}"/>
                </a:ext>
              </a:extLst>
            </p:cNvPr>
            <p:cNvSpPr/>
            <p:nvPr/>
          </p:nvSpPr>
          <p:spPr>
            <a:xfrm>
              <a:off x="3826744" y="2208262"/>
              <a:ext cx="613178" cy="469930"/>
            </a:xfrm>
            <a:custGeom>
              <a:avLst/>
              <a:gdLst/>
              <a:ahLst/>
              <a:cxnLst/>
              <a:rect l="l" t="t" r="r" b="b"/>
              <a:pathLst>
                <a:path w="2864" h="2419" extrusionOk="0">
                  <a:moveTo>
                    <a:pt x="1738" y="1"/>
                  </a:moveTo>
                  <a:cubicBezTo>
                    <a:pt x="1482" y="1"/>
                    <a:pt x="1258" y="316"/>
                    <a:pt x="1472" y="568"/>
                  </a:cubicBezTo>
                  <a:lnTo>
                    <a:pt x="1789" y="907"/>
                  </a:lnTo>
                  <a:lnTo>
                    <a:pt x="375" y="907"/>
                  </a:lnTo>
                  <a:cubicBezTo>
                    <a:pt x="0" y="929"/>
                    <a:pt x="0" y="1491"/>
                    <a:pt x="375" y="1506"/>
                  </a:cubicBezTo>
                  <a:lnTo>
                    <a:pt x="1789" y="1506"/>
                  </a:lnTo>
                  <a:lnTo>
                    <a:pt x="1472" y="1852"/>
                  </a:lnTo>
                  <a:cubicBezTo>
                    <a:pt x="1258" y="2104"/>
                    <a:pt x="1482" y="2419"/>
                    <a:pt x="1738" y="2419"/>
                  </a:cubicBezTo>
                  <a:cubicBezTo>
                    <a:pt x="1818" y="2419"/>
                    <a:pt x="1902" y="2388"/>
                    <a:pt x="1976" y="2313"/>
                  </a:cubicBezTo>
                  <a:lnTo>
                    <a:pt x="2777" y="1441"/>
                  </a:lnTo>
                  <a:cubicBezTo>
                    <a:pt x="2827" y="1383"/>
                    <a:pt x="2864" y="1304"/>
                    <a:pt x="2864" y="1224"/>
                  </a:cubicBezTo>
                  <a:lnTo>
                    <a:pt x="2864" y="1195"/>
                  </a:lnTo>
                  <a:cubicBezTo>
                    <a:pt x="2864" y="1116"/>
                    <a:pt x="2827" y="1037"/>
                    <a:pt x="2777" y="979"/>
                  </a:cubicBezTo>
                  <a:lnTo>
                    <a:pt x="1976" y="106"/>
                  </a:lnTo>
                  <a:cubicBezTo>
                    <a:pt x="1902" y="32"/>
                    <a:pt x="1818" y="1"/>
                    <a:pt x="1738" y="1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81" name="Picture 2">
            <a:extLst>
              <a:ext uri="{FF2B5EF4-FFF2-40B4-BE49-F238E27FC236}">
                <a16:creationId xmlns:a16="http://schemas.microsoft.com/office/drawing/2014/main" id="{FCDF94DB-AFA0-4DDD-99F8-5BE871D6D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694" y="-115331"/>
            <a:ext cx="2299169" cy="140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" name="Google Shape;594;p34">
            <a:extLst>
              <a:ext uri="{FF2B5EF4-FFF2-40B4-BE49-F238E27FC236}">
                <a16:creationId xmlns:a16="http://schemas.microsoft.com/office/drawing/2014/main" id="{F7500FFD-2DC9-4260-9E93-7242B1FD38CC}"/>
              </a:ext>
            </a:extLst>
          </p:cNvPr>
          <p:cNvGrpSpPr/>
          <p:nvPr/>
        </p:nvGrpSpPr>
        <p:grpSpPr>
          <a:xfrm>
            <a:off x="1794607" y="3203356"/>
            <a:ext cx="587741" cy="602942"/>
            <a:chOff x="-936225" y="2065825"/>
            <a:chExt cx="297111" cy="290375"/>
          </a:xfrm>
        </p:grpSpPr>
        <p:sp>
          <p:nvSpPr>
            <p:cNvPr id="95" name="Google Shape;595;p34">
              <a:extLst>
                <a:ext uri="{FF2B5EF4-FFF2-40B4-BE49-F238E27FC236}">
                  <a16:creationId xmlns:a16="http://schemas.microsoft.com/office/drawing/2014/main" id="{F57EBA82-7A25-4D64-99D0-BC1723DD0C02}"/>
                </a:ext>
              </a:extLst>
            </p:cNvPr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96;p34">
              <a:extLst>
                <a:ext uri="{FF2B5EF4-FFF2-40B4-BE49-F238E27FC236}">
                  <a16:creationId xmlns:a16="http://schemas.microsoft.com/office/drawing/2014/main" id="{98931353-0C6C-48D0-A82F-FB112C17B0E4}"/>
                </a:ext>
              </a:extLst>
            </p:cNvPr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97;p34">
              <a:extLst>
                <a:ext uri="{FF2B5EF4-FFF2-40B4-BE49-F238E27FC236}">
                  <a16:creationId xmlns:a16="http://schemas.microsoft.com/office/drawing/2014/main" id="{3EAF1392-9465-4728-8EC6-7BFB8DA15910}"/>
                </a:ext>
              </a:extLst>
            </p:cNvPr>
            <p:cNvSpPr/>
            <p:nvPr/>
          </p:nvSpPr>
          <p:spPr>
            <a:xfrm>
              <a:off x="-931339" y="2065825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55776815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-44730" y="1392281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EBBB5A-FFFE-477D-A4F3-C549F2B9A8C9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30AEF6-CAF7-4E0E-B820-715325E56A0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743B4-A119-429E-8DB4-3826BD58DF71}"/>
              </a:ext>
            </a:extLst>
          </p:cNvPr>
          <p:cNvSpPr txBox="1"/>
          <p:nvPr/>
        </p:nvSpPr>
        <p:spPr>
          <a:xfrm>
            <a:off x="1397798" y="17979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F8558C-E7CF-402E-BE05-154E23433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203" y="110105"/>
            <a:ext cx="1043780" cy="80378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A32741D-9DA7-4653-9341-D0A6C0F0CBF4}"/>
              </a:ext>
            </a:extLst>
          </p:cNvPr>
          <p:cNvGrpSpPr/>
          <p:nvPr/>
        </p:nvGrpSpPr>
        <p:grpSpPr>
          <a:xfrm>
            <a:off x="969577" y="2641238"/>
            <a:ext cx="9095760" cy="3224391"/>
            <a:chOff x="1135491" y="2737993"/>
            <a:chExt cx="8886718" cy="2690787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62B076-844D-4080-8B2C-AC29A58D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4919" y="4185088"/>
              <a:ext cx="1597290" cy="1243692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A78A825-3A05-4ECE-BC06-D0AE24B79418}"/>
                </a:ext>
              </a:extLst>
            </p:cNvPr>
            <p:cNvGrpSpPr/>
            <p:nvPr/>
          </p:nvGrpSpPr>
          <p:grpSpPr>
            <a:xfrm>
              <a:off x="1135491" y="2737993"/>
              <a:ext cx="3279600" cy="1366351"/>
              <a:chOff x="1240442" y="3313967"/>
              <a:chExt cx="3279600" cy="1473762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A8694D82-C136-4938-ABD7-5DB9C11A41FE}"/>
                  </a:ext>
                </a:extLst>
              </p:cNvPr>
              <p:cNvGrpSpPr/>
              <p:nvPr/>
            </p:nvGrpSpPr>
            <p:grpSpPr>
              <a:xfrm>
                <a:off x="1240442" y="3313967"/>
                <a:ext cx="2118282" cy="1473762"/>
                <a:chOff x="1240442" y="3313967"/>
                <a:chExt cx="2118282" cy="1473762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C859FDD6-6FBC-4D3A-B309-3B88848C2276}"/>
                    </a:ext>
                  </a:extLst>
                </p:cNvPr>
                <p:cNvSpPr/>
                <p:nvPr/>
              </p:nvSpPr>
              <p:spPr>
                <a:xfrm>
                  <a:off x="1240442" y="3313967"/>
                  <a:ext cx="2118282" cy="1473762"/>
                </a:xfrm>
                <a:prstGeom prst="roundRect">
                  <a:avLst/>
                </a:prstGeom>
                <a:solidFill>
                  <a:srgbClr val="353F4F"/>
                </a:solidFill>
                <a:ln w="28575" cap="flat" cmpd="sng">
                  <a:noFill/>
                  <a:prstDash val="solid"/>
                  <a:round/>
                </a:ln>
              </p:spPr>
              <p:txBody>
                <a:bodyPr wrap="square" lIns="91424" tIns="91424" rIns="91424" bIns="91424" rtlCol="0" anchor="ctr" anchorCtr="0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ko-KR" altLang="en-US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8A7E703-7D17-487B-B99A-B80551B2DBCB}"/>
                    </a:ext>
                  </a:extLst>
                </p:cNvPr>
                <p:cNvSpPr txBox="1"/>
                <p:nvPr/>
              </p:nvSpPr>
              <p:spPr>
                <a:xfrm>
                  <a:off x="1804603" y="4174197"/>
                  <a:ext cx="92869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800" b="1" dirty="0">
                      <a:solidFill>
                        <a:schemeClr val="bg1"/>
                      </a:solidFill>
                      <a:ea typeface="나눔스퀘어" panose="020B0600000101010101"/>
                    </a:rPr>
                    <a:t>교육</a:t>
                  </a:r>
                </a:p>
              </p:txBody>
            </p:sp>
          </p:grpSp>
          <p:sp>
            <p:nvSpPr>
              <p:cNvPr id="39" name="Google Shape;1173;p50">
                <a:extLst>
                  <a:ext uri="{FF2B5EF4-FFF2-40B4-BE49-F238E27FC236}">
                    <a16:creationId xmlns:a16="http://schemas.microsoft.com/office/drawing/2014/main" id="{99D33E91-B086-4C3C-9C85-2ACF9EC3901D}"/>
                  </a:ext>
                </a:extLst>
              </p:cNvPr>
              <p:cNvSpPr/>
              <p:nvPr/>
            </p:nvSpPr>
            <p:spPr>
              <a:xfrm>
                <a:off x="3906864" y="3790161"/>
                <a:ext cx="613178" cy="469929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419" extrusionOk="0">
                    <a:moveTo>
                      <a:pt x="1738" y="1"/>
                    </a:moveTo>
                    <a:cubicBezTo>
                      <a:pt x="1482" y="1"/>
                      <a:pt x="1258" y="316"/>
                      <a:pt x="1472" y="568"/>
                    </a:cubicBezTo>
                    <a:lnTo>
                      <a:pt x="1789" y="907"/>
                    </a:lnTo>
                    <a:lnTo>
                      <a:pt x="375" y="907"/>
                    </a:lnTo>
                    <a:cubicBezTo>
                      <a:pt x="0" y="929"/>
                      <a:pt x="0" y="1491"/>
                      <a:pt x="375" y="1506"/>
                    </a:cubicBezTo>
                    <a:lnTo>
                      <a:pt x="1789" y="1506"/>
                    </a:lnTo>
                    <a:lnTo>
                      <a:pt x="1472" y="1852"/>
                    </a:lnTo>
                    <a:cubicBezTo>
                      <a:pt x="1258" y="2104"/>
                      <a:pt x="1482" y="2419"/>
                      <a:pt x="1738" y="2419"/>
                    </a:cubicBezTo>
                    <a:cubicBezTo>
                      <a:pt x="1818" y="2419"/>
                      <a:pt x="1902" y="2388"/>
                      <a:pt x="1976" y="2313"/>
                    </a:cubicBezTo>
                    <a:lnTo>
                      <a:pt x="2777" y="1441"/>
                    </a:lnTo>
                    <a:cubicBezTo>
                      <a:pt x="2827" y="1383"/>
                      <a:pt x="2864" y="1304"/>
                      <a:pt x="2864" y="1224"/>
                    </a:cubicBezTo>
                    <a:lnTo>
                      <a:pt x="2864" y="1195"/>
                    </a:lnTo>
                    <a:cubicBezTo>
                      <a:pt x="2864" y="1116"/>
                      <a:pt x="2827" y="1037"/>
                      <a:pt x="2777" y="979"/>
                    </a:cubicBezTo>
                    <a:lnTo>
                      <a:pt x="1976" y="106"/>
                    </a:lnTo>
                    <a:cubicBezTo>
                      <a:pt x="1902" y="32"/>
                      <a:pt x="1818" y="1"/>
                      <a:pt x="1738" y="1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8" name="Google Shape;587;p34">
            <a:extLst>
              <a:ext uri="{FF2B5EF4-FFF2-40B4-BE49-F238E27FC236}">
                <a16:creationId xmlns:a16="http://schemas.microsoft.com/office/drawing/2014/main" id="{EA424F3A-4CE8-4A06-8823-CE487F837A4B}"/>
              </a:ext>
            </a:extLst>
          </p:cNvPr>
          <p:cNvSpPr/>
          <p:nvPr/>
        </p:nvSpPr>
        <p:spPr>
          <a:xfrm>
            <a:off x="1746659" y="2996150"/>
            <a:ext cx="513939" cy="536211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1394D4-34BF-8948-A87D-7A95F7F90D1C}"/>
              </a:ext>
            </a:extLst>
          </p:cNvPr>
          <p:cNvGrpSpPr/>
          <p:nvPr/>
        </p:nvGrpSpPr>
        <p:grpSpPr>
          <a:xfrm>
            <a:off x="4887368" y="2693460"/>
            <a:ext cx="6129103" cy="1560855"/>
            <a:chOff x="3313472" y="4494977"/>
            <a:chExt cx="7879868" cy="1560855"/>
          </a:xfrm>
        </p:grpSpPr>
        <p:sp>
          <p:nvSpPr>
            <p:cNvPr id="29" name="사각형: 둥근 모서리 59">
              <a:extLst>
                <a:ext uri="{FF2B5EF4-FFF2-40B4-BE49-F238E27FC236}">
                  <a16:creationId xmlns:a16="http://schemas.microsoft.com/office/drawing/2014/main" id="{41C5E219-76E1-0847-A5D6-C7785FC3B008}"/>
                </a:ext>
              </a:extLst>
            </p:cNvPr>
            <p:cNvSpPr/>
            <p:nvPr/>
          </p:nvSpPr>
          <p:spPr>
            <a:xfrm>
              <a:off x="3313472" y="4494977"/>
              <a:ext cx="7879868" cy="1560855"/>
            </a:xfrm>
            <a:prstGeom prst="roundRect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41998D-E462-C94B-A204-94926427839F}"/>
                </a:ext>
              </a:extLst>
            </p:cNvPr>
            <p:cNvSpPr txBox="1"/>
            <p:nvPr/>
          </p:nvSpPr>
          <p:spPr>
            <a:xfrm>
              <a:off x="4008511" y="4609994"/>
              <a:ext cx="6634913" cy="1158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chemeClr val="bg1"/>
                  </a:solidFill>
                  <a:ea typeface="나눔스퀘어" panose="020B0600000101010101"/>
                </a:rPr>
                <a:t>“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코로나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 panose="020B0600000101010101"/>
                </a:rPr>
                <a:t>19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가 연 </a:t>
              </a:r>
              <a:r>
                <a:rPr lang="ko-KR" altLang="en-US" sz="2000" b="1" dirty="0" err="1">
                  <a:solidFill>
                    <a:schemeClr val="bg1"/>
                  </a:solidFill>
                  <a:ea typeface="나눔스퀘어" panose="020B0600000101010101"/>
                </a:rPr>
                <a:t>언택트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 교육 시대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 panose="020B0600000101010101"/>
                </a:rPr>
                <a:t>”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코로나</a:t>
              </a:r>
              <a:r>
                <a:rPr lang="en-US" altLang="ko-KR" sz="1400" b="1" dirty="0">
                  <a:solidFill>
                    <a:schemeClr val="bg1"/>
                  </a:solidFill>
                  <a:ea typeface="나눔스퀘어" panose="020B0600000101010101"/>
                </a:rPr>
                <a:t>19</a:t>
              </a: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로 인한 실내 활동 증가로 온라인 교육 활성화</a:t>
              </a:r>
              <a:endParaRPr lang="en-US" altLang="ko-KR" sz="1400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특히 어린이</a:t>
              </a:r>
              <a:r>
                <a:rPr lang="en-US" altLang="ko-KR" sz="1400" b="1" dirty="0">
                  <a:solidFill>
                    <a:schemeClr val="bg1"/>
                  </a:solidFill>
                  <a:ea typeface="나눔스퀘어" panose="020B0600000101010101"/>
                </a:rPr>
                <a:t>,</a:t>
              </a: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 청소년의 인터넷 사용 증가로 악성 댓글에 노출 </a:t>
              </a:r>
              <a:endParaRPr lang="en-US" altLang="ko-KR" sz="1400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13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-44730" y="1392281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EBBB5A-FFFE-477D-A4F3-C549F2B9A8C9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30AEF6-CAF7-4E0E-B820-715325E56A0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743B4-A119-429E-8DB4-3826BD58DF71}"/>
              </a:ext>
            </a:extLst>
          </p:cNvPr>
          <p:cNvSpPr txBox="1"/>
          <p:nvPr/>
        </p:nvSpPr>
        <p:spPr>
          <a:xfrm>
            <a:off x="1397798" y="17979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F8558C-E7CF-402E-BE05-154E23433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203" y="110105"/>
            <a:ext cx="1043780" cy="80378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A32741D-9DA7-4653-9341-D0A6C0F0CBF4}"/>
              </a:ext>
            </a:extLst>
          </p:cNvPr>
          <p:cNvGrpSpPr/>
          <p:nvPr/>
        </p:nvGrpSpPr>
        <p:grpSpPr>
          <a:xfrm>
            <a:off x="1016493" y="2737991"/>
            <a:ext cx="10902021" cy="3224397"/>
            <a:chOff x="1135491" y="2737992"/>
            <a:chExt cx="10651464" cy="2690788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62B076-844D-4080-8B2C-AC29A58D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4919" y="4185088"/>
              <a:ext cx="1597290" cy="1243692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A78A825-3A05-4ECE-BC06-D0AE24B79418}"/>
                </a:ext>
              </a:extLst>
            </p:cNvPr>
            <p:cNvGrpSpPr/>
            <p:nvPr/>
          </p:nvGrpSpPr>
          <p:grpSpPr>
            <a:xfrm>
              <a:off x="1135491" y="2737992"/>
              <a:ext cx="3098134" cy="1366351"/>
              <a:chOff x="1240442" y="3313966"/>
              <a:chExt cx="3098134" cy="1473762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A8694D82-C136-4938-ABD7-5DB9C11A41FE}"/>
                  </a:ext>
                </a:extLst>
              </p:cNvPr>
              <p:cNvGrpSpPr/>
              <p:nvPr/>
            </p:nvGrpSpPr>
            <p:grpSpPr>
              <a:xfrm>
                <a:off x="1240442" y="3313966"/>
                <a:ext cx="2118282" cy="1473762"/>
                <a:chOff x="1240442" y="3313966"/>
                <a:chExt cx="2118282" cy="1473762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C859FDD6-6FBC-4D3A-B309-3B88848C2276}"/>
                    </a:ext>
                  </a:extLst>
                </p:cNvPr>
                <p:cNvSpPr/>
                <p:nvPr/>
              </p:nvSpPr>
              <p:spPr>
                <a:xfrm>
                  <a:off x="1240442" y="3313966"/>
                  <a:ext cx="2118282" cy="1473762"/>
                </a:xfrm>
                <a:prstGeom prst="roundRect">
                  <a:avLst/>
                </a:prstGeom>
                <a:solidFill>
                  <a:srgbClr val="353F4F"/>
                </a:solidFill>
                <a:ln w="28575" cap="flat" cmpd="sng">
                  <a:noFill/>
                  <a:prstDash val="solid"/>
                  <a:round/>
                </a:ln>
              </p:spPr>
              <p:txBody>
                <a:bodyPr wrap="square" lIns="91424" tIns="91424" rIns="91424" bIns="91424" rtlCol="0" anchor="ctr" anchorCtr="0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ko-KR" altLang="en-US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8A7E703-7D17-487B-B99A-B80551B2DBCB}"/>
                    </a:ext>
                  </a:extLst>
                </p:cNvPr>
                <p:cNvSpPr txBox="1"/>
                <p:nvPr/>
              </p:nvSpPr>
              <p:spPr>
                <a:xfrm>
                  <a:off x="1804603" y="3801390"/>
                  <a:ext cx="92869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800" b="1" dirty="0">
                      <a:solidFill>
                        <a:schemeClr val="bg1"/>
                      </a:solidFill>
                      <a:ea typeface="나눔스퀘어" panose="020B0600000101010101"/>
                    </a:rPr>
                    <a:t>교육</a:t>
                  </a:r>
                </a:p>
              </p:txBody>
            </p:sp>
          </p:grpSp>
          <p:sp>
            <p:nvSpPr>
              <p:cNvPr id="39" name="Google Shape;1173;p50">
                <a:extLst>
                  <a:ext uri="{FF2B5EF4-FFF2-40B4-BE49-F238E27FC236}">
                    <a16:creationId xmlns:a16="http://schemas.microsoft.com/office/drawing/2014/main" id="{99D33E91-B086-4C3C-9C85-2ACF9EC3901D}"/>
                  </a:ext>
                </a:extLst>
              </p:cNvPr>
              <p:cNvSpPr/>
              <p:nvPr/>
            </p:nvSpPr>
            <p:spPr>
              <a:xfrm>
                <a:off x="3725398" y="3815882"/>
                <a:ext cx="613178" cy="469929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419" extrusionOk="0">
                    <a:moveTo>
                      <a:pt x="1738" y="1"/>
                    </a:moveTo>
                    <a:cubicBezTo>
                      <a:pt x="1482" y="1"/>
                      <a:pt x="1258" y="316"/>
                      <a:pt x="1472" y="568"/>
                    </a:cubicBezTo>
                    <a:lnTo>
                      <a:pt x="1789" y="907"/>
                    </a:lnTo>
                    <a:lnTo>
                      <a:pt x="375" y="907"/>
                    </a:lnTo>
                    <a:cubicBezTo>
                      <a:pt x="0" y="929"/>
                      <a:pt x="0" y="1491"/>
                      <a:pt x="375" y="1506"/>
                    </a:cubicBezTo>
                    <a:lnTo>
                      <a:pt x="1789" y="1506"/>
                    </a:lnTo>
                    <a:lnTo>
                      <a:pt x="1472" y="1852"/>
                    </a:lnTo>
                    <a:cubicBezTo>
                      <a:pt x="1258" y="2104"/>
                      <a:pt x="1482" y="2419"/>
                      <a:pt x="1738" y="2419"/>
                    </a:cubicBezTo>
                    <a:cubicBezTo>
                      <a:pt x="1818" y="2419"/>
                      <a:pt x="1902" y="2388"/>
                      <a:pt x="1976" y="2313"/>
                    </a:cubicBezTo>
                    <a:lnTo>
                      <a:pt x="2777" y="1441"/>
                    </a:lnTo>
                    <a:cubicBezTo>
                      <a:pt x="2827" y="1383"/>
                      <a:pt x="2864" y="1304"/>
                      <a:pt x="2864" y="1224"/>
                    </a:cubicBezTo>
                    <a:lnTo>
                      <a:pt x="2864" y="1195"/>
                    </a:lnTo>
                    <a:cubicBezTo>
                      <a:pt x="2864" y="1116"/>
                      <a:pt x="2827" y="1037"/>
                      <a:pt x="2777" y="979"/>
                    </a:cubicBezTo>
                    <a:lnTo>
                      <a:pt x="1976" y="106"/>
                    </a:lnTo>
                    <a:cubicBezTo>
                      <a:pt x="1902" y="32"/>
                      <a:pt x="1818" y="1"/>
                      <a:pt x="1738" y="1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AEB8224-6EF9-4013-B264-A3B93DA152E3}"/>
                </a:ext>
              </a:extLst>
            </p:cNvPr>
            <p:cNvSpPr/>
            <p:nvPr/>
          </p:nvSpPr>
          <p:spPr>
            <a:xfrm>
              <a:off x="4638544" y="3042953"/>
              <a:ext cx="6750729" cy="778962"/>
            </a:xfrm>
            <a:prstGeom prst="roundRect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7CE840-3BF9-4DD1-898D-0D7CF546EBD0}"/>
                </a:ext>
              </a:extLst>
            </p:cNvPr>
            <p:cNvSpPr txBox="1"/>
            <p:nvPr/>
          </p:nvSpPr>
          <p:spPr>
            <a:xfrm>
              <a:off x="4828696" y="3162342"/>
              <a:ext cx="69582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ea typeface="나눔스퀘어" panose="020B0600000101010101"/>
                </a:rPr>
                <a:t>“</a:t>
              </a:r>
              <a:r>
                <a:rPr lang="ko-KR" altLang="en-US" sz="2800" b="1" dirty="0">
                  <a:solidFill>
                    <a:schemeClr val="bg1"/>
                  </a:solidFill>
                  <a:ea typeface="나눔스퀘어" panose="020B0600000101010101"/>
                </a:rPr>
                <a:t>코로나 </a:t>
              </a:r>
              <a:r>
                <a:rPr lang="en-US" altLang="ko-KR" sz="2800" b="1" dirty="0">
                  <a:solidFill>
                    <a:schemeClr val="bg1"/>
                  </a:solidFill>
                  <a:ea typeface="나눔스퀘어" panose="020B0600000101010101"/>
                </a:rPr>
                <a:t>19</a:t>
              </a:r>
              <a:r>
                <a:rPr lang="ko-KR" altLang="en-US" sz="2800" b="1" dirty="0">
                  <a:solidFill>
                    <a:schemeClr val="bg1"/>
                  </a:solidFill>
                  <a:ea typeface="나눔스퀘어" panose="020B0600000101010101"/>
                </a:rPr>
                <a:t>가 불러온 </a:t>
              </a:r>
              <a:r>
                <a:rPr lang="ko-KR" altLang="en-US" sz="2800" b="1" dirty="0" err="1">
                  <a:solidFill>
                    <a:schemeClr val="bg1"/>
                  </a:solidFill>
                  <a:ea typeface="나눔스퀘어" panose="020B0600000101010101"/>
                </a:rPr>
                <a:t>언택트</a:t>
              </a:r>
              <a:r>
                <a:rPr lang="ko-KR" altLang="en-US" sz="2800" b="1" dirty="0">
                  <a:solidFill>
                    <a:schemeClr val="bg1"/>
                  </a:solidFill>
                  <a:ea typeface="나눔스퀘어" panose="020B0600000101010101"/>
                </a:rPr>
                <a:t> 시대 교육</a:t>
              </a:r>
              <a:r>
                <a:rPr lang="en-US" altLang="ko-KR" sz="2800" b="1" dirty="0">
                  <a:solidFill>
                    <a:schemeClr val="bg1"/>
                  </a:solidFill>
                  <a:ea typeface="나눔스퀘어" panose="020B0600000101010101"/>
                </a:rPr>
                <a:t>”</a:t>
              </a:r>
              <a:r>
                <a:rPr lang="ko-KR" altLang="en-US" sz="2800" b="1" dirty="0">
                  <a:solidFill>
                    <a:schemeClr val="bg1"/>
                  </a:solidFill>
                  <a:ea typeface="나눔스퀘어" panose="020B0600000101010101"/>
                </a:rPr>
                <a:t> 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8EDA34-B704-574C-8EA5-228BFA05D4C2}"/>
              </a:ext>
            </a:extLst>
          </p:cNvPr>
          <p:cNvSpPr/>
          <p:nvPr/>
        </p:nvSpPr>
        <p:spPr>
          <a:xfrm>
            <a:off x="-391811" y="-57310"/>
            <a:ext cx="12583811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2A9DF05F-D44E-AB44-A908-F00283C9A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4796" y="1500975"/>
            <a:ext cx="4995476" cy="4571016"/>
          </a:xfrm>
          <a:prstGeom prst="roundRect">
            <a:avLst>
              <a:gd name="adj" fmla="val 11387"/>
            </a:avLst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3">
            <a:extLst>
              <a:ext uri="{FF2B5EF4-FFF2-40B4-BE49-F238E27FC236}">
                <a16:creationId xmlns:a16="http://schemas.microsoft.com/office/drawing/2014/main" id="{057E9B59-374E-AD48-AF25-DFC7FEB2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80414" y="1532178"/>
            <a:ext cx="4484222" cy="4571016"/>
          </a:xfrm>
          <a:prstGeom prst="roundRect">
            <a:avLst>
              <a:gd name="adj" fmla="val 8104"/>
            </a:avLst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BB508C9A-3B90-BB40-AF87-6A696AC466ED}"/>
              </a:ext>
            </a:extLst>
          </p:cNvPr>
          <p:cNvGrpSpPr/>
          <p:nvPr/>
        </p:nvGrpSpPr>
        <p:grpSpPr>
          <a:xfrm>
            <a:off x="3523460" y="213025"/>
            <a:ext cx="4753268" cy="6564857"/>
            <a:chOff x="5661835" y="264388"/>
            <a:chExt cx="4449388" cy="6714136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0B26BCC-6AA5-4D4E-AB58-F3750E379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55" r="64439" b="-472"/>
            <a:stretch/>
          </p:blipFill>
          <p:spPr>
            <a:xfrm>
              <a:off x="5661835" y="264388"/>
              <a:ext cx="4449388" cy="6714136"/>
            </a:xfrm>
            <a:prstGeom prst="rect">
              <a:avLst/>
            </a:prstGeom>
          </p:spPr>
        </p:pic>
        <p:pic>
          <p:nvPicPr>
            <p:cNvPr id="45" name="Picture 2" descr="코로나19로 인해 온라인 강의로 대체한 대학 현재 상황 : 네이버 포스트">
              <a:extLst>
                <a:ext uri="{FF2B5EF4-FFF2-40B4-BE49-F238E27FC236}">
                  <a16:creationId xmlns:a16="http://schemas.microsoft.com/office/drawing/2014/main" id="{ACE72156-82CC-094A-8436-E4383F8AF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/>
            <a:srcRect l="40880" r="1"/>
            <a:stretch/>
          </p:blipFill>
          <p:spPr bwMode="auto">
            <a:xfrm>
              <a:off x="6283179" y="456536"/>
              <a:ext cx="3245615" cy="6277324"/>
            </a:xfrm>
            <a:prstGeom prst="roundRect">
              <a:avLst>
                <a:gd name="adj" fmla="val 11760"/>
              </a:avLst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29454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-44730" y="1392281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EBBB5A-FFFE-477D-A4F3-C549F2B9A8C9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30AEF6-CAF7-4E0E-B820-715325E56A0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743B4-A119-429E-8DB4-3826BD58DF71}"/>
              </a:ext>
            </a:extLst>
          </p:cNvPr>
          <p:cNvSpPr txBox="1"/>
          <p:nvPr/>
        </p:nvSpPr>
        <p:spPr>
          <a:xfrm>
            <a:off x="1397798" y="17979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F8558C-E7CF-402E-BE05-154E23433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203" y="110105"/>
            <a:ext cx="1043780" cy="80378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A32741D-9DA7-4653-9341-D0A6C0F0CBF4}"/>
              </a:ext>
            </a:extLst>
          </p:cNvPr>
          <p:cNvGrpSpPr/>
          <p:nvPr/>
        </p:nvGrpSpPr>
        <p:grpSpPr>
          <a:xfrm>
            <a:off x="969577" y="1988716"/>
            <a:ext cx="11221896" cy="3876925"/>
            <a:chOff x="1135491" y="2193453"/>
            <a:chExt cx="10963990" cy="3235327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62B076-844D-4080-8B2C-AC29A58D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4919" y="4185088"/>
              <a:ext cx="1597290" cy="1243692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A78A825-3A05-4ECE-BC06-D0AE24B79418}"/>
                </a:ext>
              </a:extLst>
            </p:cNvPr>
            <p:cNvGrpSpPr/>
            <p:nvPr/>
          </p:nvGrpSpPr>
          <p:grpSpPr>
            <a:xfrm>
              <a:off x="1135491" y="2737993"/>
              <a:ext cx="3279600" cy="1366351"/>
              <a:chOff x="1240442" y="3313967"/>
              <a:chExt cx="3279600" cy="1473762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A8694D82-C136-4938-ABD7-5DB9C11A41FE}"/>
                  </a:ext>
                </a:extLst>
              </p:cNvPr>
              <p:cNvGrpSpPr/>
              <p:nvPr/>
            </p:nvGrpSpPr>
            <p:grpSpPr>
              <a:xfrm>
                <a:off x="1240442" y="3313967"/>
                <a:ext cx="2118282" cy="1473762"/>
                <a:chOff x="1240442" y="3313967"/>
                <a:chExt cx="2118282" cy="1473762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C859FDD6-6FBC-4D3A-B309-3B88848C2276}"/>
                    </a:ext>
                  </a:extLst>
                </p:cNvPr>
                <p:cNvSpPr/>
                <p:nvPr/>
              </p:nvSpPr>
              <p:spPr>
                <a:xfrm>
                  <a:off x="1240442" y="3313967"/>
                  <a:ext cx="2118282" cy="1473762"/>
                </a:xfrm>
                <a:prstGeom prst="roundRect">
                  <a:avLst/>
                </a:prstGeom>
                <a:solidFill>
                  <a:srgbClr val="353F4F"/>
                </a:solidFill>
                <a:ln w="28575" cap="flat" cmpd="sng">
                  <a:noFill/>
                  <a:prstDash val="solid"/>
                  <a:round/>
                </a:ln>
              </p:spPr>
              <p:txBody>
                <a:bodyPr wrap="square" lIns="91424" tIns="91424" rIns="91424" bIns="91424" rtlCol="0" anchor="ctr" anchorCtr="0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ko-KR" altLang="en-US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8A7E703-7D17-487B-B99A-B80551B2DBCB}"/>
                    </a:ext>
                  </a:extLst>
                </p:cNvPr>
                <p:cNvSpPr txBox="1"/>
                <p:nvPr/>
              </p:nvSpPr>
              <p:spPr>
                <a:xfrm>
                  <a:off x="1804603" y="4174197"/>
                  <a:ext cx="92869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800" b="1" dirty="0">
                      <a:solidFill>
                        <a:schemeClr val="bg1"/>
                      </a:solidFill>
                      <a:ea typeface="나눔스퀘어" panose="020B0600000101010101"/>
                    </a:rPr>
                    <a:t>교육</a:t>
                  </a:r>
                </a:p>
              </p:txBody>
            </p:sp>
          </p:grpSp>
          <p:sp>
            <p:nvSpPr>
              <p:cNvPr id="39" name="Google Shape;1173;p50">
                <a:extLst>
                  <a:ext uri="{FF2B5EF4-FFF2-40B4-BE49-F238E27FC236}">
                    <a16:creationId xmlns:a16="http://schemas.microsoft.com/office/drawing/2014/main" id="{99D33E91-B086-4C3C-9C85-2ACF9EC3901D}"/>
                  </a:ext>
                </a:extLst>
              </p:cNvPr>
              <p:cNvSpPr/>
              <p:nvPr/>
            </p:nvSpPr>
            <p:spPr>
              <a:xfrm>
                <a:off x="3906864" y="3790161"/>
                <a:ext cx="613178" cy="469929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419" extrusionOk="0">
                    <a:moveTo>
                      <a:pt x="1738" y="1"/>
                    </a:moveTo>
                    <a:cubicBezTo>
                      <a:pt x="1482" y="1"/>
                      <a:pt x="1258" y="316"/>
                      <a:pt x="1472" y="568"/>
                    </a:cubicBezTo>
                    <a:lnTo>
                      <a:pt x="1789" y="907"/>
                    </a:lnTo>
                    <a:lnTo>
                      <a:pt x="375" y="907"/>
                    </a:lnTo>
                    <a:cubicBezTo>
                      <a:pt x="0" y="929"/>
                      <a:pt x="0" y="1491"/>
                      <a:pt x="375" y="1506"/>
                    </a:cubicBezTo>
                    <a:lnTo>
                      <a:pt x="1789" y="1506"/>
                    </a:lnTo>
                    <a:lnTo>
                      <a:pt x="1472" y="1852"/>
                    </a:lnTo>
                    <a:cubicBezTo>
                      <a:pt x="1258" y="2104"/>
                      <a:pt x="1482" y="2419"/>
                      <a:pt x="1738" y="2419"/>
                    </a:cubicBezTo>
                    <a:cubicBezTo>
                      <a:pt x="1818" y="2419"/>
                      <a:pt x="1902" y="2388"/>
                      <a:pt x="1976" y="2313"/>
                    </a:cubicBezTo>
                    <a:lnTo>
                      <a:pt x="2777" y="1441"/>
                    </a:lnTo>
                    <a:cubicBezTo>
                      <a:pt x="2827" y="1383"/>
                      <a:pt x="2864" y="1304"/>
                      <a:pt x="2864" y="1224"/>
                    </a:cubicBezTo>
                    <a:lnTo>
                      <a:pt x="2864" y="1195"/>
                    </a:lnTo>
                    <a:cubicBezTo>
                      <a:pt x="2864" y="1116"/>
                      <a:pt x="2827" y="1037"/>
                      <a:pt x="2777" y="979"/>
                    </a:cubicBezTo>
                    <a:lnTo>
                      <a:pt x="1976" y="106"/>
                    </a:lnTo>
                    <a:cubicBezTo>
                      <a:pt x="1902" y="32"/>
                      <a:pt x="1818" y="1"/>
                      <a:pt x="1738" y="1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7CE840-3BF9-4DD1-898D-0D7CF546EBD0}"/>
                </a:ext>
              </a:extLst>
            </p:cNvPr>
            <p:cNvSpPr txBox="1"/>
            <p:nvPr/>
          </p:nvSpPr>
          <p:spPr>
            <a:xfrm>
              <a:off x="5141222" y="2193453"/>
              <a:ext cx="6958259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2060"/>
                  </a:solidFill>
                  <a:ea typeface="나눔스퀘어" panose="020B0600000101010101"/>
                </a:rPr>
                <a:t>“</a:t>
              </a:r>
              <a:r>
                <a:rPr lang="ko-KR" altLang="en-US" sz="2800" b="1" dirty="0">
                  <a:solidFill>
                    <a:srgbClr val="002060"/>
                  </a:solidFill>
                  <a:ea typeface="나눔스퀘어" panose="020B0600000101010101"/>
                </a:rPr>
                <a:t>코로나</a:t>
              </a:r>
              <a:r>
                <a:rPr lang="en-US" altLang="ko-KR" sz="2800" b="1" dirty="0">
                  <a:solidFill>
                    <a:srgbClr val="002060"/>
                  </a:solidFill>
                  <a:ea typeface="나눔스퀘어" panose="020B0600000101010101"/>
                </a:rPr>
                <a:t>19</a:t>
              </a:r>
              <a:r>
                <a:rPr lang="ko-KR" altLang="en-US" sz="2800" b="1" dirty="0">
                  <a:solidFill>
                    <a:srgbClr val="002060"/>
                  </a:solidFill>
                  <a:ea typeface="나눔스퀘어" panose="020B0600000101010101"/>
                </a:rPr>
                <a:t>가 연 </a:t>
              </a:r>
              <a:r>
                <a:rPr lang="ko-KR" altLang="en-US" sz="2800" b="1" dirty="0" err="1">
                  <a:solidFill>
                    <a:srgbClr val="002060"/>
                  </a:solidFill>
                  <a:ea typeface="나눔스퀘어" panose="020B0600000101010101"/>
                </a:rPr>
                <a:t>언택트</a:t>
              </a:r>
              <a:r>
                <a:rPr lang="ko-KR" altLang="en-US" sz="2800" b="1" dirty="0">
                  <a:solidFill>
                    <a:srgbClr val="002060"/>
                  </a:solidFill>
                  <a:ea typeface="나눔스퀘어" panose="020B0600000101010101"/>
                </a:rPr>
                <a:t> 교육 시대</a:t>
              </a:r>
              <a:r>
                <a:rPr lang="en-US" altLang="ko-KR" sz="2800" b="1" dirty="0">
                  <a:solidFill>
                    <a:srgbClr val="002060"/>
                  </a:solidFill>
                  <a:ea typeface="나눔스퀘어" panose="020B0600000101010101"/>
                </a:rPr>
                <a:t>”</a:t>
              </a:r>
              <a:r>
                <a:rPr lang="ko-KR" altLang="en-US" sz="2800" b="1" dirty="0">
                  <a:solidFill>
                    <a:srgbClr val="002060"/>
                  </a:solidFill>
                  <a:ea typeface="나눔스퀘어" panose="020B0600000101010101"/>
                </a:rPr>
                <a:t> </a:t>
              </a:r>
            </a:p>
          </p:txBody>
        </p:sp>
      </p:grpSp>
      <p:sp>
        <p:nvSpPr>
          <p:cNvPr id="58" name="Google Shape;587;p34">
            <a:extLst>
              <a:ext uri="{FF2B5EF4-FFF2-40B4-BE49-F238E27FC236}">
                <a16:creationId xmlns:a16="http://schemas.microsoft.com/office/drawing/2014/main" id="{EA424F3A-4CE8-4A06-8823-CE487F837A4B}"/>
              </a:ext>
            </a:extLst>
          </p:cNvPr>
          <p:cNvSpPr/>
          <p:nvPr/>
        </p:nvSpPr>
        <p:spPr>
          <a:xfrm>
            <a:off x="1746659" y="2996150"/>
            <a:ext cx="513939" cy="536211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1394D4-34BF-8948-A87D-7A95F7F90D1C}"/>
              </a:ext>
            </a:extLst>
          </p:cNvPr>
          <p:cNvGrpSpPr/>
          <p:nvPr/>
        </p:nvGrpSpPr>
        <p:grpSpPr>
          <a:xfrm>
            <a:off x="4887368" y="2693460"/>
            <a:ext cx="6129103" cy="1560855"/>
            <a:chOff x="3313472" y="4494977"/>
            <a:chExt cx="7879868" cy="1560855"/>
          </a:xfrm>
        </p:grpSpPr>
        <p:sp>
          <p:nvSpPr>
            <p:cNvPr id="29" name="사각형: 둥근 모서리 59">
              <a:extLst>
                <a:ext uri="{FF2B5EF4-FFF2-40B4-BE49-F238E27FC236}">
                  <a16:creationId xmlns:a16="http://schemas.microsoft.com/office/drawing/2014/main" id="{41C5E219-76E1-0847-A5D6-C7785FC3B008}"/>
                </a:ext>
              </a:extLst>
            </p:cNvPr>
            <p:cNvSpPr/>
            <p:nvPr/>
          </p:nvSpPr>
          <p:spPr>
            <a:xfrm>
              <a:off x="3313472" y="4494977"/>
              <a:ext cx="7879868" cy="1560855"/>
            </a:xfrm>
            <a:prstGeom prst="roundRect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41998D-E462-C94B-A204-94926427839F}"/>
                </a:ext>
              </a:extLst>
            </p:cNvPr>
            <p:cNvSpPr txBox="1"/>
            <p:nvPr/>
          </p:nvSpPr>
          <p:spPr>
            <a:xfrm>
              <a:off x="4091301" y="4662600"/>
              <a:ext cx="6634913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코로나</a:t>
              </a:r>
              <a:r>
                <a:rPr lang="en-US" altLang="ko-KR" sz="1400" b="1" dirty="0">
                  <a:solidFill>
                    <a:schemeClr val="bg1"/>
                  </a:solidFill>
                  <a:ea typeface="나눔스퀘어" panose="020B0600000101010101"/>
                </a:rPr>
                <a:t>19</a:t>
              </a: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로 인한 실내 활동 증가로 온라인 교육 활성화</a:t>
              </a:r>
              <a:endParaRPr lang="en-US" altLang="ko-KR" sz="1400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특히 어린이</a:t>
              </a:r>
              <a:r>
                <a:rPr lang="en-US" altLang="ko-KR" sz="1400" b="1" dirty="0">
                  <a:solidFill>
                    <a:schemeClr val="bg1"/>
                  </a:solidFill>
                  <a:ea typeface="나눔스퀘어" panose="020B0600000101010101"/>
                </a:rPr>
                <a:t>,</a:t>
              </a: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 청소년의 인터넷 사용 증가로 악성 댓글에 노출 </a:t>
              </a:r>
              <a:endParaRPr lang="en-US" altLang="ko-KR" sz="1400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2D91F4-1693-7B48-B5B3-EEAB1E2A7573}"/>
                </a:ext>
              </a:extLst>
            </p:cNvPr>
            <p:cNvSpPr txBox="1"/>
            <p:nvPr/>
          </p:nvSpPr>
          <p:spPr>
            <a:xfrm>
              <a:off x="4069196" y="5470035"/>
              <a:ext cx="66570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highlight>
                    <a:srgbClr val="F29CA0"/>
                  </a:highlight>
                  <a:ea typeface="나눔스퀘어" panose="020B0600000101010101"/>
                </a:rPr>
                <a:t>교육 관련 사업자 및 정부</a:t>
              </a:r>
              <a:r>
                <a:rPr lang="en-US" altLang="ko-KR" sz="2000" b="1" dirty="0">
                  <a:solidFill>
                    <a:schemeClr val="bg1"/>
                  </a:solidFill>
                  <a:highlight>
                    <a:srgbClr val="F29CA0"/>
                  </a:highlight>
                  <a:ea typeface="나눔스퀘어" panose="020B0600000101010101"/>
                </a:rPr>
                <a:t>,</a:t>
              </a:r>
              <a:r>
                <a:rPr lang="ko-KR" altLang="en-US" sz="2000" b="1" dirty="0">
                  <a:solidFill>
                    <a:schemeClr val="bg1"/>
                  </a:solidFill>
                  <a:highlight>
                    <a:srgbClr val="F29CA0"/>
                  </a:highlight>
                  <a:ea typeface="나눔스퀘어" panose="020B0600000101010101"/>
                </a:rPr>
                <a:t> 공공기관에 제안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0666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63028" y="1382083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92" y="2807154"/>
            <a:ext cx="1597290" cy="12436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EBBB5A-FFFE-477D-A4F3-C549F2B9A8C9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30AEF6-CAF7-4E0E-B820-715325E56A0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743B4-A119-429E-8DB4-3826BD58DF71}"/>
              </a:ext>
            </a:extLst>
          </p:cNvPr>
          <p:cNvSpPr txBox="1"/>
          <p:nvPr/>
        </p:nvSpPr>
        <p:spPr>
          <a:xfrm>
            <a:off x="1397798" y="17979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F8558C-E7CF-402E-BE05-154E23433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203" y="122968"/>
            <a:ext cx="1043780" cy="80378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E5A9ED-6414-4EEF-9F4F-C060303D8E0C}"/>
              </a:ext>
            </a:extLst>
          </p:cNvPr>
          <p:cNvGrpSpPr/>
          <p:nvPr/>
        </p:nvGrpSpPr>
        <p:grpSpPr>
          <a:xfrm>
            <a:off x="10079474" y="704249"/>
            <a:ext cx="1454727" cy="1012105"/>
            <a:chOff x="2297175" y="5382578"/>
            <a:chExt cx="2118282" cy="147376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B870C76-9061-43EA-A9F7-BAA7D0256F93}"/>
                </a:ext>
              </a:extLst>
            </p:cNvPr>
            <p:cNvSpPr/>
            <p:nvPr/>
          </p:nvSpPr>
          <p:spPr>
            <a:xfrm>
              <a:off x="2297175" y="5382578"/>
              <a:ext cx="2118282" cy="1473762"/>
            </a:xfrm>
            <a:prstGeom prst="roundRect">
              <a:avLst/>
            </a:prstGeom>
            <a:solidFill>
              <a:srgbClr val="F29C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084E2E-C835-490F-BC09-95F9BAE44E16}"/>
                </a:ext>
              </a:extLst>
            </p:cNvPr>
            <p:cNvSpPr txBox="1"/>
            <p:nvPr/>
          </p:nvSpPr>
          <p:spPr>
            <a:xfrm>
              <a:off x="2494032" y="6119195"/>
              <a:ext cx="1857387" cy="672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ea typeface="나눔스퀘어" panose="020B0600000101010101"/>
                </a:rPr>
                <a:t>개인 사업자 </a:t>
              </a:r>
              <a:r>
                <a:rPr lang="en-US" altLang="ko-KR" sz="1200" b="1" dirty="0">
                  <a:solidFill>
                    <a:schemeClr val="bg1"/>
                  </a:solidFill>
                  <a:ea typeface="나눔스퀘어" panose="020B0600000101010101"/>
                </a:rPr>
                <a:t>&amp;</a:t>
              </a:r>
              <a:endParaRPr lang="en-US" altLang="ko-KR" sz="1200" b="1" dirty="0">
                <a:solidFill>
                  <a:schemeClr val="bg1"/>
                </a:solidFill>
                <a:latin typeface="MS Mincho"/>
                <a:ea typeface="나눔스퀘어" panose="020B0600000101010101"/>
              </a:endParaRPr>
            </a:p>
            <a:p>
              <a:r>
                <a:rPr lang="ko-KR" altLang="en-US" sz="1200" b="1" dirty="0">
                  <a:solidFill>
                    <a:schemeClr val="bg1"/>
                  </a:solidFill>
                  <a:latin typeface="MS Mincho"/>
                  <a:ea typeface="나눔스퀘어" panose="020B0600000101010101"/>
                </a:rPr>
                <a:t>서비스</a:t>
              </a:r>
              <a:r>
                <a:rPr lang="en-US" altLang="ko-KR" sz="1200" b="1" dirty="0">
                  <a:solidFill>
                    <a:schemeClr val="bg1"/>
                  </a:solidFill>
                  <a:latin typeface="MS Mincho"/>
                  <a:ea typeface="나눔스퀘어" panose="020B0600000101010101"/>
                </a:rPr>
                <a:t>/</a:t>
              </a:r>
              <a:r>
                <a:rPr lang="ko-KR" altLang="en-US" sz="1200" b="1" dirty="0">
                  <a:solidFill>
                    <a:schemeClr val="bg1"/>
                  </a:solidFill>
                  <a:latin typeface="MS Mincho"/>
                  <a:ea typeface="나눔스퀘어" panose="020B0600000101010101"/>
                </a:rPr>
                <a:t>유통업</a:t>
              </a:r>
              <a:endParaRPr lang="ko-KR" altLang="en-US" sz="1200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  <p:grpSp>
        <p:nvGrpSpPr>
          <p:cNvPr id="20" name="Google Shape;591;p34">
            <a:extLst>
              <a:ext uri="{FF2B5EF4-FFF2-40B4-BE49-F238E27FC236}">
                <a16:creationId xmlns:a16="http://schemas.microsoft.com/office/drawing/2014/main" id="{7157B75D-7040-49D5-9C10-2723F3226430}"/>
              </a:ext>
            </a:extLst>
          </p:cNvPr>
          <p:cNvGrpSpPr/>
          <p:nvPr/>
        </p:nvGrpSpPr>
        <p:grpSpPr>
          <a:xfrm>
            <a:off x="10616317" y="829538"/>
            <a:ext cx="351477" cy="343239"/>
            <a:chOff x="-1333200" y="2770450"/>
            <a:chExt cx="291450" cy="292225"/>
          </a:xfrm>
        </p:grpSpPr>
        <p:sp>
          <p:nvSpPr>
            <p:cNvPr id="21" name="Google Shape;592;p34">
              <a:extLst>
                <a:ext uri="{FF2B5EF4-FFF2-40B4-BE49-F238E27FC236}">
                  <a16:creationId xmlns:a16="http://schemas.microsoft.com/office/drawing/2014/main" id="{0F8F7DF8-AF63-48BD-890F-2A4520D924A9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593;p34">
              <a:extLst>
                <a:ext uri="{FF2B5EF4-FFF2-40B4-BE49-F238E27FC236}">
                  <a16:creationId xmlns:a16="http://schemas.microsoft.com/office/drawing/2014/main" id="{96A8A98A-7756-4E4C-89CD-BEB796679941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9391C9-3F47-3543-81C3-B79C50CD3147}"/>
              </a:ext>
            </a:extLst>
          </p:cNvPr>
          <p:cNvGrpSpPr/>
          <p:nvPr/>
        </p:nvGrpSpPr>
        <p:grpSpPr>
          <a:xfrm>
            <a:off x="754567" y="2012705"/>
            <a:ext cx="10779634" cy="3986216"/>
            <a:chOff x="522339" y="2230419"/>
            <a:chExt cx="10779634" cy="398621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637493B-6060-814C-8D85-626D7E0A8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87" t="9530" r="3529" b="7109"/>
            <a:stretch/>
          </p:blipFill>
          <p:spPr>
            <a:xfrm>
              <a:off x="522339" y="2673909"/>
              <a:ext cx="4841110" cy="316593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EB363D-DE75-B648-9F95-A3C31DE52275}"/>
                </a:ext>
              </a:extLst>
            </p:cNvPr>
            <p:cNvSpPr txBox="1"/>
            <p:nvPr/>
          </p:nvSpPr>
          <p:spPr>
            <a:xfrm>
              <a:off x="3171559" y="5878081"/>
              <a:ext cx="21918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10000"/>
                    </a:schemeClr>
                  </a:solidFill>
                </a:rPr>
                <a:t>출처</a:t>
              </a:r>
              <a:r>
                <a:rPr lang="en-US" altLang="ko-KR" sz="1600" dirty="0">
                  <a:solidFill>
                    <a:schemeClr val="bg2">
                      <a:lumMod val="10000"/>
                    </a:schemeClr>
                  </a:solidFill>
                </a:rPr>
                <a:t>:</a:t>
              </a:r>
              <a:r>
                <a:rPr lang="ko-KR" altLang="en-US" sz="1600" dirty="0">
                  <a:solidFill>
                    <a:schemeClr val="bg2">
                      <a:lumMod val="10000"/>
                    </a:schemeClr>
                  </a:solidFill>
                </a:rPr>
                <a:t> 산업통상자원부</a:t>
              </a:r>
              <a:endPara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28" name="Picture 4" descr="external_image">
              <a:extLst>
                <a:ext uri="{FF2B5EF4-FFF2-40B4-BE49-F238E27FC236}">
                  <a16:creationId xmlns:a16="http://schemas.microsoft.com/office/drawing/2014/main" id="{5A4F6DD9-D73D-214D-A158-9AC7A68B75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528732" y="2688237"/>
              <a:ext cx="5734050" cy="3165936"/>
            </a:xfrm>
            <a:prstGeom prst="rect">
              <a:avLst/>
            </a:prstGeom>
            <a:noFill/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50D0153-1CD8-B04B-AC03-00D9243DF251}"/>
                </a:ext>
              </a:extLst>
            </p:cNvPr>
            <p:cNvSpPr/>
            <p:nvPr/>
          </p:nvSpPr>
          <p:spPr>
            <a:xfrm>
              <a:off x="9520716" y="5870198"/>
              <a:ext cx="178125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10000"/>
                    </a:schemeClr>
                  </a:solidFill>
                </a:rPr>
                <a:t>출처</a:t>
              </a:r>
              <a:r>
                <a:rPr lang="en-US" altLang="ko-KR" sz="1600" dirty="0">
                  <a:solidFill>
                    <a:schemeClr val="bg2">
                      <a:lumMod val="10000"/>
                    </a:schemeClr>
                  </a:solidFill>
                </a:rPr>
                <a:t>:</a:t>
              </a:r>
              <a:r>
                <a:rPr lang="ko-KR" altLang="en-US" sz="160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10000"/>
                    </a:schemeClr>
                  </a:solidFill>
                </a:rPr>
                <a:t>IBISWORLD</a:t>
              </a:r>
              <a:endPara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D717C90-4AB1-6F4D-901E-B9E357CF6358}"/>
                </a:ext>
              </a:extLst>
            </p:cNvPr>
            <p:cNvSpPr/>
            <p:nvPr/>
          </p:nvSpPr>
          <p:spPr>
            <a:xfrm>
              <a:off x="5967047" y="2230419"/>
              <a:ext cx="4927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333333"/>
                  </a:solidFill>
                  <a:latin typeface="Open Sans"/>
                </a:rPr>
                <a:t>웹사이트 제작업체 시장 전망</a:t>
              </a:r>
              <a:r>
                <a:rPr lang="en-US" altLang="ko-KR" b="1" dirty="0"/>
                <a:t>(</a:t>
              </a:r>
              <a:r>
                <a:rPr lang="ko-KR" altLang="en-US" b="1" dirty="0"/>
                <a:t>단위</a:t>
              </a:r>
              <a:r>
                <a:rPr lang="en-US" altLang="ko-KR" b="1" dirty="0"/>
                <a:t>: </a:t>
              </a:r>
              <a:r>
                <a:rPr lang="en-US" altLang="ko-Kore-KR" b="1" dirty="0"/>
                <a:t>US$ 10</a:t>
              </a:r>
              <a:r>
                <a:rPr lang="ko-KR" altLang="en-US" b="1" dirty="0"/>
                <a:t>억</a:t>
              </a:r>
              <a:r>
                <a:rPr lang="en-US" altLang="ko-KR" b="1" dirty="0"/>
                <a:t>)</a:t>
              </a:r>
              <a:endParaRPr lang="ko-Kore-KR" altLang="en-US" b="1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6799219-E403-1C4B-85AC-011792520B78}"/>
                </a:ext>
              </a:extLst>
            </p:cNvPr>
            <p:cNvSpPr/>
            <p:nvPr/>
          </p:nvSpPr>
          <p:spPr>
            <a:xfrm>
              <a:off x="608425" y="2240609"/>
              <a:ext cx="472276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rgbClr val="333333"/>
                  </a:solidFill>
                  <a:latin typeface="Open Sans"/>
                </a:rPr>
                <a:t>18’~</a:t>
              </a:r>
              <a:r>
                <a:rPr lang="ko-KR" altLang="en-US" sz="1600" b="1" dirty="0">
                  <a:solidFill>
                    <a:srgbClr val="333333"/>
                  </a:solidFill>
                  <a:latin typeface="Open Sans"/>
                </a:rPr>
                <a:t> </a:t>
              </a:r>
              <a:r>
                <a:rPr lang="en-US" altLang="ko-KR" sz="1600" b="1" dirty="0">
                  <a:solidFill>
                    <a:srgbClr val="333333"/>
                  </a:solidFill>
                  <a:latin typeface="Open Sans"/>
                </a:rPr>
                <a:t>20’</a:t>
              </a:r>
              <a:r>
                <a:rPr lang="ko-KR" altLang="en-US" sz="1600" b="1" dirty="0">
                  <a:solidFill>
                    <a:srgbClr val="333333"/>
                  </a:solidFill>
                  <a:latin typeface="Open Sans"/>
                </a:rPr>
                <a:t>년 상반기 전년 대비 </a:t>
              </a:r>
              <a:r>
                <a:rPr lang="ko-KR" altLang="en-US" sz="1600" b="1" dirty="0" err="1">
                  <a:solidFill>
                    <a:srgbClr val="333333"/>
                  </a:solidFill>
                  <a:latin typeface="Open Sans"/>
                </a:rPr>
                <a:t>매출증감률</a:t>
              </a:r>
              <a:r>
                <a:rPr lang="en-US" altLang="ko-KR" sz="1600" b="1" dirty="0">
                  <a:solidFill>
                    <a:srgbClr val="333333"/>
                  </a:solidFill>
                  <a:latin typeface="Open Sans"/>
                </a:rPr>
                <a:t>(%)</a:t>
              </a:r>
              <a:r>
                <a:rPr lang="ko-KR" altLang="en-US" sz="1600" b="1" dirty="0">
                  <a:solidFill>
                    <a:srgbClr val="333333"/>
                  </a:solidFill>
                  <a:latin typeface="Open Sans"/>
                </a:rPr>
                <a:t> 추세 </a:t>
              </a:r>
              <a:endParaRPr lang="ko-Kore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3879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92" y="2807154"/>
            <a:ext cx="1597290" cy="12436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EBBB5A-FFFE-477D-A4F3-C549F2B9A8C9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30AEF6-CAF7-4E0E-B820-715325E56A0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743B4-A119-429E-8DB4-3826BD58DF71}"/>
              </a:ext>
            </a:extLst>
          </p:cNvPr>
          <p:cNvSpPr txBox="1"/>
          <p:nvPr/>
        </p:nvSpPr>
        <p:spPr>
          <a:xfrm>
            <a:off x="1397798" y="17979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F8558C-E7CF-402E-BE05-154E23433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203" y="122968"/>
            <a:ext cx="1043780" cy="80378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E5A9ED-6414-4EEF-9F4F-C060303D8E0C}"/>
              </a:ext>
            </a:extLst>
          </p:cNvPr>
          <p:cNvGrpSpPr/>
          <p:nvPr/>
        </p:nvGrpSpPr>
        <p:grpSpPr>
          <a:xfrm>
            <a:off x="1137538" y="2635267"/>
            <a:ext cx="2118282" cy="1473762"/>
            <a:chOff x="1240442" y="5255772"/>
            <a:chExt cx="2118282" cy="147376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B870C76-9061-43EA-A9F7-BAA7D0256F93}"/>
                </a:ext>
              </a:extLst>
            </p:cNvPr>
            <p:cNvSpPr/>
            <p:nvPr/>
          </p:nvSpPr>
          <p:spPr>
            <a:xfrm>
              <a:off x="1240442" y="5255772"/>
              <a:ext cx="2118282" cy="1473762"/>
            </a:xfrm>
            <a:prstGeom prst="roundRect">
              <a:avLst/>
            </a:prstGeom>
            <a:solidFill>
              <a:srgbClr val="F29C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084E2E-C835-490F-BC09-95F9BAE44E16}"/>
                </a:ext>
              </a:extLst>
            </p:cNvPr>
            <p:cNvSpPr txBox="1"/>
            <p:nvPr/>
          </p:nvSpPr>
          <p:spPr>
            <a:xfrm>
              <a:off x="1370073" y="5928987"/>
              <a:ext cx="18573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개인 사업자 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 panose="020B0600000101010101"/>
                </a:rPr>
                <a:t>&amp;</a:t>
              </a:r>
              <a:endParaRPr lang="en-US" altLang="ko-KR" sz="2000" b="1" dirty="0">
                <a:solidFill>
                  <a:schemeClr val="bg1"/>
                </a:solidFill>
                <a:latin typeface="MS Mincho"/>
                <a:ea typeface="나눔스퀘어" panose="020B0600000101010101"/>
              </a:endParaRPr>
            </a:p>
            <a:p>
              <a:r>
                <a:rPr lang="ko-KR" altLang="en-US" sz="2000" b="1" dirty="0">
                  <a:solidFill>
                    <a:schemeClr val="bg1"/>
                  </a:solidFill>
                  <a:latin typeface="MS Mincho"/>
                  <a:ea typeface="나눔스퀘어" panose="020B0600000101010101"/>
                </a:rPr>
                <a:t>서비스</a:t>
              </a:r>
              <a:r>
                <a:rPr lang="en-US" altLang="ko-KR" sz="2000" b="1" dirty="0">
                  <a:solidFill>
                    <a:schemeClr val="bg1"/>
                  </a:solidFill>
                  <a:latin typeface="MS Mincho"/>
                  <a:ea typeface="나눔스퀘어" panose="020B0600000101010101"/>
                </a:rPr>
                <a:t>/</a:t>
              </a:r>
              <a:r>
                <a:rPr lang="ko-KR" altLang="en-US" sz="2000" b="1" dirty="0">
                  <a:solidFill>
                    <a:schemeClr val="bg1"/>
                  </a:solidFill>
                  <a:latin typeface="MS Mincho"/>
                  <a:ea typeface="나눔스퀘어" panose="020B0600000101010101"/>
                </a:rPr>
                <a:t>유통업</a:t>
              </a:r>
              <a:endParaRPr lang="ko-KR" altLang="en-US" sz="2000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  <p:sp>
        <p:nvSpPr>
          <p:cNvPr id="18" name="Google Shape;1173;p50">
            <a:extLst>
              <a:ext uri="{FF2B5EF4-FFF2-40B4-BE49-F238E27FC236}">
                <a16:creationId xmlns:a16="http://schemas.microsoft.com/office/drawing/2014/main" id="{93A8FE2B-B4EE-4341-B1BF-114E71B6E967}"/>
              </a:ext>
            </a:extLst>
          </p:cNvPr>
          <p:cNvSpPr/>
          <p:nvPr/>
        </p:nvSpPr>
        <p:spPr>
          <a:xfrm>
            <a:off x="3912010" y="3125096"/>
            <a:ext cx="627602" cy="522079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3529E9-070F-4700-B890-7CA1BE5BF776}"/>
              </a:ext>
            </a:extLst>
          </p:cNvPr>
          <p:cNvSpPr txBox="1"/>
          <p:nvPr/>
        </p:nvSpPr>
        <p:spPr>
          <a:xfrm>
            <a:off x="5672341" y="2010389"/>
            <a:ext cx="4665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ea typeface="나눔스퀘어" panose="020B0600000101010101"/>
              </a:rPr>
              <a:t>“</a:t>
            </a:r>
            <a:r>
              <a:rPr lang="ko-KR" altLang="en-US" sz="2800" b="1" dirty="0">
                <a:solidFill>
                  <a:srgbClr val="002060"/>
                </a:solidFill>
                <a:ea typeface="나눔스퀘어" panose="020B0600000101010101"/>
              </a:rPr>
              <a:t>포스트 코로나 시장 잡자</a:t>
            </a:r>
            <a:r>
              <a:rPr lang="en-US" altLang="ko-KR" sz="2800" b="1" dirty="0">
                <a:solidFill>
                  <a:srgbClr val="002060"/>
                </a:solidFill>
                <a:ea typeface="나눔스퀘어" panose="020B0600000101010101"/>
              </a:rPr>
              <a:t>”</a:t>
            </a:r>
            <a:endParaRPr lang="en-US" altLang="ko-KR" sz="2800" b="1" dirty="0">
              <a:solidFill>
                <a:srgbClr val="002060"/>
              </a:solidFill>
              <a:latin typeface="MS Mincho"/>
              <a:ea typeface="나눔스퀘어" panose="020B0600000101010101"/>
            </a:endParaRPr>
          </a:p>
        </p:txBody>
      </p:sp>
      <p:grpSp>
        <p:nvGrpSpPr>
          <p:cNvPr id="20" name="Google Shape;591;p34">
            <a:extLst>
              <a:ext uri="{FF2B5EF4-FFF2-40B4-BE49-F238E27FC236}">
                <a16:creationId xmlns:a16="http://schemas.microsoft.com/office/drawing/2014/main" id="{7157B75D-7040-49D5-9C10-2723F3226430}"/>
              </a:ext>
            </a:extLst>
          </p:cNvPr>
          <p:cNvGrpSpPr/>
          <p:nvPr/>
        </p:nvGrpSpPr>
        <p:grpSpPr>
          <a:xfrm>
            <a:off x="1943571" y="2728912"/>
            <a:ext cx="506216" cy="532806"/>
            <a:chOff x="-1333200" y="2770450"/>
            <a:chExt cx="291450" cy="292225"/>
          </a:xfrm>
        </p:grpSpPr>
        <p:sp>
          <p:nvSpPr>
            <p:cNvPr id="21" name="Google Shape;592;p34">
              <a:extLst>
                <a:ext uri="{FF2B5EF4-FFF2-40B4-BE49-F238E27FC236}">
                  <a16:creationId xmlns:a16="http://schemas.microsoft.com/office/drawing/2014/main" id="{0F8F7DF8-AF63-48BD-890F-2A4520D924A9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93;p34">
              <a:extLst>
                <a:ext uri="{FF2B5EF4-FFF2-40B4-BE49-F238E27FC236}">
                  <a16:creationId xmlns:a16="http://schemas.microsoft.com/office/drawing/2014/main" id="{96A8A98A-7756-4E4C-89CD-BEB796679941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사각형: 둥근 모서리 60">
            <a:extLst>
              <a:ext uri="{FF2B5EF4-FFF2-40B4-BE49-F238E27FC236}">
                <a16:creationId xmlns:a16="http://schemas.microsoft.com/office/drawing/2014/main" id="{11F3684E-C069-8940-AB69-B9528C20B9EF}"/>
              </a:ext>
            </a:extLst>
          </p:cNvPr>
          <p:cNvSpPr/>
          <p:nvPr/>
        </p:nvSpPr>
        <p:spPr>
          <a:xfrm>
            <a:off x="5168266" y="2660531"/>
            <a:ext cx="5533081" cy="1473762"/>
          </a:xfrm>
          <a:prstGeom prst="roundRect">
            <a:avLst/>
          </a:prstGeom>
          <a:solidFill>
            <a:srgbClr val="F29CA0"/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BAC277-B85F-4543-BA58-6C60D0935D58}"/>
              </a:ext>
            </a:extLst>
          </p:cNvPr>
          <p:cNvSpPr txBox="1"/>
          <p:nvPr/>
        </p:nvSpPr>
        <p:spPr>
          <a:xfrm>
            <a:off x="5724199" y="2867125"/>
            <a:ext cx="528641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srgbClr val="002060"/>
                </a:solidFill>
                <a:ea typeface="나눔스퀘어" panose="020B0600000101010101"/>
              </a:rPr>
              <a:t>웹사이트를 매개로 사업이나 블로그 운영하는 경우</a:t>
            </a:r>
            <a:endParaRPr lang="en-US" altLang="ko-KR" sz="1400" b="1" dirty="0">
              <a:solidFill>
                <a:srgbClr val="002060"/>
              </a:solidFill>
              <a:ea typeface="나눔스퀘어" panose="020B0600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2060"/>
                </a:solidFill>
                <a:ea typeface="나눔스퀘어" panose="020B0600000101010101"/>
              </a:rPr>
              <a:t>라이브 </a:t>
            </a:r>
            <a:r>
              <a:rPr lang="ko-KR" altLang="en-US" sz="1400" b="1" dirty="0" err="1">
                <a:solidFill>
                  <a:srgbClr val="002060"/>
                </a:solidFill>
                <a:ea typeface="나눔스퀘어" panose="020B0600000101010101"/>
              </a:rPr>
              <a:t>커머스</a:t>
            </a:r>
            <a:r>
              <a:rPr lang="ko-KR" altLang="en-US" sz="1400" b="1" dirty="0">
                <a:solidFill>
                  <a:srgbClr val="002060"/>
                </a:solidFill>
                <a:ea typeface="나눔스퀘어" panose="020B0600000101010101"/>
              </a:rPr>
              <a:t> 플랫폼</a:t>
            </a:r>
            <a:r>
              <a:rPr lang="en-US" altLang="ko-KR" sz="1400" b="1" dirty="0">
                <a:solidFill>
                  <a:srgbClr val="002060"/>
                </a:solidFill>
                <a:ea typeface="나눔스퀘어" panose="020B0600000101010101"/>
              </a:rPr>
              <a:t>,</a:t>
            </a:r>
            <a:r>
              <a:rPr lang="ko-KR" altLang="en-US" sz="1400" b="1" dirty="0">
                <a:solidFill>
                  <a:srgbClr val="002060"/>
                </a:solidFill>
                <a:ea typeface="나눔스퀘어" panose="020B0600000101010101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ea typeface="나눔스퀘어" panose="020B0600000101010101"/>
              </a:rPr>
              <a:t>e-</a:t>
            </a:r>
            <a:r>
              <a:rPr lang="ko-KR" altLang="en-US" sz="1400" b="1" dirty="0" err="1">
                <a:solidFill>
                  <a:srgbClr val="002060"/>
                </a:solidFill>
                <a:ea typeface="나눔스퀘어" panose="020B0600000101010101"/>
              </a:rPr>
              <a:t>커머스</a:t>
            </a:r>
            <a:r>
              <a:rPr lang="ko-KR" altLang="en-US" sz="1400" b="1" dirty="0">
                <a:solidFill>
                  <a:srgbClr val="002060"/>
                </a:solidFill>
                <a:ea typeface="나눔스퀘어" panose="020B0600000101010101"/>
              </a:rPr>
              <a:t> 등</a:t>
            </a:r>
            <a:endParaRPr lang="en-US" altLang="ko-KR" sz="1400" b="1" dirty="0">
              <a:solidFill>
                <a:srgbClr val="002060"/>
              </a:solidFill>
              <a:ea typeface="나눔스퀘어" panose="020B0600000101010101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08F357-B453-DD49-87B5-2F06840EC45C}"/>
              </a:ext>
            </a:extLst>
          </p:cNvPr>
          <p:cNvSpPr txBox="1"/>
          <p:nvPr/>
        </p:nvSpPr>
        <p:spPr>
          <a:xfrm>
            <a:off x="5699707" y="3673856"/>
            <a:ext cx="6212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 b="1" dirty="0">
                <a:highlight>
                  <a:srgbClr val="F3F3F3"/>
                </a:highlight>
                <a:ea typeface="나눔스퀘어" panose="020B0600000101010101"/>
              </a:rPr>
              <a:t> </a:t>
            </a:r>
            <a:r>
              <a:rPr lang="ko-KR" altLang="en-US" sz="1800" b="1" dirty="0">
                <a:solidFill>
                  <a:srgbClr val="002060"/>
                </a:solidFill>
                <a:highlight>
                  <a:srgbClr val="F3F3F3"/>
                </a:highlight>
                <a:ea typeface="나눔스퀘어" panose="020B0600000101010101"/>
              </a:rPr>
              <a:t>악의적인 블랙 </a:t>
            </a:r>
            <a:r>
              <a:rPr lang="ko-KR" altLang="en-US" sz="1800" b="1" dirty="0" err="1">
                <a:solidFill>
                  <a:srgbClr val="002060"/>
                </a:solidFill>
                <a:highlight>
                  <a:srgbClr val="F3F3F3"/>
                </a:highlight>
                <a:ea typeface="나눔스퀘어" panose="020B0600000101010101"/>
              </a:rPr>
              <a:t>컨슈머들의</a:t>
            </a:r>
            <a:r>
              <a:rPr lang="ko-KR" altLang="en-US" sz="1800" b="1" dirty="0">
                <a:solidFill>
                  <a:srgbClr val="002060"/>
                </a:solidFill>
                <a:highlight>
                  <a:srgbClr val="F3F3F3"/>
                </a:highlight>
                <a:ea typeface="나눔스퀘어" panose="020B0600000101010101"/>
              </a:rPr>
              <a:t> 악성 댓글 방지</a:t>
            </a:r>
          </a:p>
        </p:txBody>
      </p:sp>
    </p:spTree>
    <p:extLst>
      <p:ext uri="{BB962C8B-B14F-4D97-AF65-F5344CB8AC3E}">
        <p14:creationId xmlns:p14="http://schemas.microsoft.com/office/powerpoint/2010/main" val="62312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02A5722A-2BE7-4C3B-9FDD-C43F475F093D}"/>
              </a:ext>
            </a:extLst>
          </p:cNvPr>
          <p:cNvGrpSpPr/>
          <p:nvPr/>
        </p:nvGrpSpPr>
        <p:grpSpPr>
          <a:xfrm>
            <a:off x="2283203" y="324624"/>
            <a:ext cx="7695222" cy="6348710"/>
            <a:chOff x="7247758" y="2150634"/>
            <a:chExt cx="7695222" cy="63487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0804DD-D7E4-EA48-B57C-D8D3B9DA4B71}"/>
                </a:ext>
              </a:extLst>
            </p:cNvPr>
            <p:cNvSpPr txBox="1"/>
            <p:nvPr/>
          </p:nvSpPr>
          <p:spPr>
            <a:xfrm>
              <a:off x="7409948" y="2150634"/>
              <a:ext cx="75330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b="1" dirty="0">
                  <a:ln w="25400">
                    <a:solidFill>
                      <a:schemeClr val="bg1"/>
                    </a:solidFill>
                  </a:ln>
                  <a:noFill/>
                  <a:effectLst>
                    <a:outerShdw blurRad="190500" dir="5400000" algn="ctr" rotWithShape="0">
                      <a:schemeClr val="accent4"/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악</a:t>
              </a:r>
              <a:r>
                <a:rPr lang="en-US" altLang="ko-KR" sz="6000" b="1" dirty="0">
                  <a:ln w="25400">
                    <a:solidFill>
                      <a:schemeClr val="bg1"/>
                    </a:solidFill>
                  </a:ln>
                  <a:noFill/>
                  <a:effectLst>
                    <a:outerShdw blurRad="190500" dir="5400000" algn="ctr" rotWithShape="0">
                      <a:schemeClr val="accent4"/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!</a:t>
              </a:r>
              <a:r>
                <a:rPr lang="ko-KR" altLang="en-US" sz="6000" b="1" dirty="0">
                  <a:ln w="25400">
                    <a:solidFill>
                      <a:schemeClr val="bg1"/>
                    </a:solidFill>
                  </a:ln>
                  <a:noFill/>
                  <a:effectLst>
                    <a:outerShdw blurRad="190500" dir="5400000" algn="ctr" rotWithShape="0">
                      <a:schemeClr val="accent4"/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플원정대</a:t>
              </a:r>
              <a:endParaRPr lang="ko-KR" altLang="en-US" sz="6000" dirty="0">
                <a:ln w="25400">
                  <a:solidFill>
                    <a:schemeClr val="bg1"/>
                  </a:solidFill>
                </a:ln>
                <a:noFill/>
                <a:effectLst>
                  <a:outerShdw blurRad="190500" dir="5400000" algn="ctr" rotWithShape="0">
                    <a:schemeClr val="accent4"/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AE59C2-0A00-493D-9446-5D5EC65B6F72}"/>
                </a:ext>
              </a:extLst>
            </p:cNvPr>
            <p:cNvSpPr txBox="1"/>
            <p:nvPr/>
          </p:nvSpPr>
          <p:spPr>
            <a:xfrm>
              <a:off x="7247758" y="7668347"/>
              <a:ext cx="75330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ln w="25400">
                    <a:solidFill>
                      <a:srgbClr val="EF9295"/>
                    </a:solidFill>
                  </a:ln>
                  <a:noFill/>
                  <a:effectLst>
                    <a:outerShdw blurRad="63500" dir="5400000" algn="ctr" rotWithShape="0">
                      <a:schemeClr val="bg1"/>
                    </a:outerShdw>
                  </a:effectLst>
                  <a:latin typeface="나눔스퀘어 Bold" panose="020B0600000101010101" pitchFamily="50" charset="-127"/>
                  <a:ea typeface="나눔스퀘어" panose="020B0600000101010101" pitchFamily="50" charset="-127"/>
                </a:rPr>
                <a:t>Thank you</a:t>
              </a:r>
              <a:endParaRPr lang="ko-KR" altLang="en-US" sz="4800" dirty="0">
                <a:ln w="25400">
                  <a:solidFill>
                    <a:srgbClr val="EF9295"/>
                  </a:solidFill>
                </a:ln>
                <a:noFill/>
                <a:effectLst>
                  <a:outerShdw blurRad="63500" dir="5400000" algn="ctr" rotWithShape="0">
                    <a:schemeClr val="bg1"/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9" name="그림 8" descr="사람, 실내, 그룹, 스포츠이(가) 표시된 사진&#10;&#10;자동 생성된 설명">
            <a:extLst>
              <a:ext uri="{FF2B5EF4-FFF2-40B4-BE49-F238E27FC236}">
                <a16:creationId xmlns:a16="http://schemas.microsoft.com/office/drawing/2014/main" id="{6D9869DF-900B-C44A-9F34-1EBD7F7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96" y="1403852"/>
            <a:ext cx="5821999" cy="334152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A23AB2-D31F-884E-B3E6-D4FE51A8D34C}"/>
              </a:ext>
            </a:extLst>
          </p:cNvPr>
          <p:cNvGrpSpPr/>
          <p:nvPr/>
        </p:nvGrpSpPr>
        <p:grpSpPr>
          <a:xfrm>
            <a:off x="3223647" y="4827067"/>
            <a:ext cx="5954048" cy="1015663"/>
            <a:chOff x="4768172" y="2793368"/>
            <a:chExt cx="6490917" cy="12904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3D7426F-94B1-CC43-BE36-2A4F09BFD76B}"/>
                </a:ext>
              </a:extLst>
            </p:cNvPr>
            <p:cNvGrpSpPr/>
            <p:nvPr/>
          </p:nvGrpSpPr>
          <p:grpSpPr>
            <a:xfrm>
              <a:off x="4768172" y="2793368"/>
              <a:ext cx="6490917" cy="1290433"/>
              <a:chOff x="5899034" y="4443234"/>
              <a:chExt cx="3753684" cy="746255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A20A121-9132-B542-BC84-2AB37411A5ED}"/>
                  </a:ext>
                </a:extLst>
              </p:cNvPr>
              <p:cNvSpPr/>
              <p:nvPr/>
            </p:nvSpPr>
            <p:spPr>
              <a:xfrm>
                <a:off x="5899034" y="4443234"/>
                <a:ext cx="2812804" cy="746255"/>
              </a:xfrm>
              <a:prstGeom prst="rect">
                <a:avLst/>
              </a:prstGeom>
              <a:solidFill>
                <a:srgbClr val="353F4F"/>
              </a:solidFill>
              <a:ln w="28575" cap="flat" cmpd="sng">
                <a:noFill/>
                <a:prstDash val="solid"/>
                <a:round/>
              </a:ln>
            </p:spPr>
            <p:txBody>
              <a:bodyPr wrap="square" lIns="91424" tIns="91424" rIns="91424" bIns="91424" rtlCol="0" anchor="ctr" anchorCtr="0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8C609B9-0FB7-524E-8A1F-A88A1E3839CD}"/>
                  </a:ext>
                </a:extLst>
              </p:cNvPr>
              <p:cNvSpPr/>
              <p:nvPr/>
            </p:nvSpPr>
            <p:spPr>
              <a:xfrm>
                <a:off x="6002786" y="4516753"/>
                <a:ext cx="2623748" cy="599220"/>
              </a:xfrm>
              <a:prstGeom prst="rect">
                <a:avLst/>
              </a:prstGeom>
              <a:solidFill>
                <a:srgbClr val="FFFFFF"/>
              </a:solidFill>
              <a:ln w="28575" cap="flat" cmpd="sng">
                <a:solidFill>
                  <a:schemeClr val="bg1"/>
                </a:solidFill>
                <a:prstDash val="solid"/>
                <a:round/>
              </a:ln>
            </p:spPr>
            <p:txBody>
              <a:bodyPr wrap="square" lIns="91424" tIns="91424" rIns="91424" bIns="91424" rtlCol="0" anchor="ctr" anchorCtr="0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39A8278-BE44-C14E-BE6F-11E1AF3BB8C6}"/>
                  </a:ext>
                </a:extLst>
              </p:cNvPr>
              <p:cNvSpPr/>
              <p:nvPr/>
            </p:nvSpPr>
            <p:spPr>
              <a:xfrm>
                <a:off x="8711838" y="4516753"/>
                <a:ext cx="940880" cy="599220"/>
              </a:xfrm>
              <a:prstGeom prst="rect">
                <a:avLst/>
              </a:prstGeom>
              <a:solidFill>
                <a:srgbClr val="353F4F"/>
              </a:solidFill>
              <a:ln w="28575" cap="flat" cmpd="sng">
                <a:solidFill>
                  <a:schemeClr val="bg1"/>
                </a:solidFill>
                <a:prstDash val="solid"/>
                <a:round/>
              </a:ln>
            </p:spPr>
            <p:txBody>
              <a:bodyPr wrap="square" lIns="91424" tIns="91424" rIns="91424" bIns="91424" rtlCol="0" anchor="ctr" anchorCtr="0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3200" b="1" dirty="0">
                    <a:solidFill>
                      <a:schemeClr val="bg1"/>
                    </a:solidFill>
                    <a:ea typeface="나눔스퀘어" panose="020B0600000101010101"/>
                  </a:rPr>
                  <a:t> </a:t>
                </a:r>
                <a:r>
                  <a:rPr lang="en-US" altLang="ko-KR" sz="3200" b="1" dirty="0">
                    <a:solidFill>
                      <a:schemeClr val="bg1"/>
                    </a:solidFill>
                    <a:ea typeface="나눔스퀘어" panose="020B0600000101010101"/>
                  </a:rPr>
                  <a:t>Input</a:t>
                </a:r>
                <a:endParaRPr lang="ko-KR" altLang="en-US" sz="2000" b="1" dirty="0">
                  <a:solidFill>
                    <a:schemeClr val="bg1"/>
                  </a:solidFill>
                  <a:ea typeface="나눔스퀘어" panose="020B0600000101010101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4D849A-74C2-E34C-A728-55AC838D66A7}"/>
                </a:ext>
              </a:extLst>
            </p:cNvPr>
            <p:cNvSpPr txBox="1"/>
            <p:nvPr/>
          </p:nvSpPr>
          <p:spPr>
            <a:xfrm>
              <a:off x="5108757" y="3144346"/>
              <a:ext cx="4863936" cy="499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2400" b="1" dirty="0">
                  <a:hlinkClick r:id="rId3"/>
                </a:rPr>
                <a:t>http://3.34.108.186:8000/</a:t>
              </a:r>
              <a:endParaRPr lang="en-US" altLang="ko-Kore-KR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49318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[R] 28"/>
          <p:cNvCxnSpPr/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엄마 미안해˝ 공시생들 잇따라 안타까운 죽음 | 옴부즈맨뉴스">
            <a:extLst>
              <a:ext uri="{FF2B5EF4-FFF2-40B4-BE49-F238E27FC236}">
                <a16:creationId xmlns:a16="http://schemas.microsoft.com/office/drawing/2014/main" id="{E28FCE8D-7CFF-40CF-BF94-11618EC42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16" y="-23174"/>
            <a:ext cx="12358815" cy="686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AAB25B-C13E-408E-A994-9DC8B4C9F3D9}"/>
              </a:ext>
            </a:extLst>
          </p:cNvPr>
          <p:cNvSpPr/>
          <p:nvPr/>
        </p:nvSpPr>
        <p:spPr>
          <a:xfrm>
            <a:off x="-234110" y="0"/>
            <a:ext cx="12406654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600" dirty="0">
              <a:latin typeface="나눔스퀘어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D728D-3C33-472B-A154-83DFF1E85ABB}"/>
              </a:ext>
            </a:extLst>
          </p:cNvPr>
          <p:cNvSpPr txBox="1"/>
          <p:nvPr/>
        </p:nvSpPr>
        <p:spPr>
          <a:xfrm>
            <a:off x="8042318" y="2869537"/>
            <a:ext cx="4311809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>
                    <a:lumMod val="95000"/>
                  </a:schemeClr>
                </a:solidFill>
                <a:latin typeface="나눔스퀘어"/>
              </a:rPr>
              <a:t>무엇이 </a:t>
            </a:r>
            <a:r>
              <a:rPr lang="en-US" altLang="ko-KR" sz="3200" b="1" spc="-150" dirty="0">
                <a:solidFill>
                  <a:schemeClr val="bg1">
                    <a:lumMod val="95000"/>
                  </a:schemeClr>
                </a:solidFill>
                <a:latin typeface="나눔스퀘어"/>
              </a:rPr>
              <a:t>‘</a:t>
            </a:r>
            <a:r>
              <a:rPr lang="ko-KR" altLang="en-US" sz="3200" b="1" spc="-150" dirty="0">
                <a:solidFill>
                  <a:schemeClr val="bg1">
                    <a:lumMod val="95000"/>
                  </a:schemeClr>
                </a:solidFill>
                <a:latin typeface="나눔스퀘어"/>
              </a:rPr>
              <a:t>공시생</a:t>
            </a:r>
            <a:r>
              <a:rPr lang="en-US" altLang="ko-KR" sz="3200" b="1" spc="-150" dirty="0">
                <a:solidFill>
                  <a:schemeClr val="bg1">
                    <a:lumMod val="95000"/>
                  </a:schemeClr>
                </a:solidFill>
                <a:latin typeface="나눔스퀘어"/>
              </a:rPr>
              <a:t>’</a:t>
            </a:r>
            <a:r>
              <a:rPr lang="ko-KR" altLang="en-US" sz="3200" b="1" spc="-150" dirty="0">
                <a:solidFill>
                  <a:schemeClr val="bg1">
                    <a:lumMod val="95000"/>
                  </a:schemeClr>
                </a:solidFill>
                <a:latin typeface="나눔스퀘어"/>
              </a:rPr>
              <a:t>을 </a:t>
            </a:r>
            <a:endParaRPr lang="en-US" altLang="ko-KR" sz="3200" b="1" spc="-150" dirty="0">
              <a:solidFill>
                <a:schemeClr val="bg1">
                  <a:lumMod val="95000"/>
                </a:schemeClr>
              </a:solidFill>
              <a:latin typeface="나눔스퀘어"/>
            </a:endParaRPr>
          </a:p>
          <a:p>
            <a:r>
              <a:rPr lang="ko-KR" altLang="en-US" sz="3200" b="1" spc="-150" dirty="0">
                <a:solidFill>
                  <a:schemeClr val="bg1">
                    <a:lumMod val="95000"/>
                  </a:schemeClr>
                </a:solidFill>
                <a:latin typeface="나눔스퀘어"/>
              </a:rPr>
              <a:t>불법으로 내모나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5373EB1-DECC-4242-B49F-4DC10146A7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942"/>
          <a:stretch/>
        </p:blipFill>
        <p:spPr>
          <a:xfrm>
            <a:off x="305160" y="764985"/>
            <a:ext cx="7322111" cy="5642073"/>
          </a:xfrm>
          <a:prstGeom prst="roundRect">
            <a:avLst>
              <a:gd name="adj" fmla="val 5633"/>
            </a:avLst>
          </a:prstGeom>
        </p:spPr>
      </p:pic>
    </p:spTree>
    <p:extLst>
      <p:ext uri="{BB962C8B-B14F-4D97-AF65-F5344CB8AC3E}">
        <p14:creationId xmlns:p14="http://schemas.microsoft.com/office/powerpoint/2010/main" val="12025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[R] 28"/>
          <p:cNvCxnSpPr/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엄마 미안해˝ 공시생들 잇따라 안타까운 죽음 | 옴부즈맨뉴스">
            <a:extLst>
              <a:ext uri="{FF2B5EF4-FFF2-40B4-BE49-F238E27FC236}">
                <a16:creationId xmlns:a16="http://schemas.microsoft.com/office/drawing/2014/main" id="{E28FCE8D-7CFF-40CF-BF94-11618EC42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16" y="-23174"/>
            <a:ext cx="12358815" cy="686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AAB25B-C13E-408E-A994-9DC8B4C9F3D9}"/>
              </a:ext>
            </a:extLst>
          </p:cNvPr>
          <p:cNvSpPr/>
          <p:nvPr/>
        </p:nvSpPr>
        <p:spPr>
          <a:xfrm>
            <a:off x="-234110" y="0"/>
            <a:ext cx="12406654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600" dirty="0">
              <a:latin typeface="나눔스퀘어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5373EB1-DECC-4242-B49F-4DC10146A7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942"/>
          <a:stretch/>
        </p:blipFill>
        <p:spPr>
          <a:xfrm>
            <a:off x="104123" y="1490734"/>
            <a:ext cx="4924551" cy="3794627"/>
          </a:xfrm>
          <a:prstGeom prst="roundRect">
            <a:avLst>
              <a:gd name="adj" fmla="val 5633"/>
            </a:avLst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9D579F-21F4-47EB-8715-032E75F5F887}"/>
              </a:ext>
            </a:extLst>
          </p:cNvPr>
          <p:cNvGrpSpPr/>
          <p:nvPr/>
        </p:nvGrpSpPr>
        <p:grpSpPr>
          <a:xfrm>
            <a:off x="5195491" y="103885"/>
            <a:ext cx="6845920" cy="6589971"/>
            <a:chOff x="5408579" y="176673"/>
            <a:chExt cx="6588869" cy="646482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2FEAC50-62AD-4BD6-B199-C74D711DD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2541" y="176673"/>
              <a:ext cx="6544907" cy="138631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62CB88-6FFE-453E-B460-BC1DBAAC9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3356" y="2973197"/>
              <a:ext cx="6542200" cy="118842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6E22E82-9DC5-4A21-A33C-49B73180C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52541" y="1664176"/>
              <a:ext cx="6544907" cy="115636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821BE82-EDB5-4D4F-9887-ECC8F966B2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74517"/>
            <a:stretch/>
          </p:blipFill>
          <p:spPr>
            <a:xfrm>
              <a:off x="5428034" y="4328958"/>
              <a:ext cx="6569413" cy="108484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D683E9-2496-40ED-8A22-DA1AFF558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4979" b="50419"/>
            <a:stretch/>
          </p:blipFill>
          <p:spPr>
            <a:xfrm>
              <a:off x="5408579" y="5580879"/>
              <a:ext cx="6586162" cy="1060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2461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11F476-9375-42EF-83D2-D416EDC372B3}"/>
              </a:ext>
            </a:extLst>
          </p:cNvPr>
          <p:cNvSpPr/>
          <p:nvPr/>
        </p:nvSpPr>
        <p:spPr>
          <a:xfrm>
            <a:off x="8571035" y="4608921"/>
            <a:ext cx="3256270" cy="496265"/>
          </a:xfrm>
          <a:prstGeom prst="rect">
            <a:avLst/>
          </a:prstGeom>
          <a:solidFill>
            <a:srgbClr val="FFFF00">
              <a:alpha val="9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21DA56-C35B-4A5E-BE7C-FC6785BE095F}"/>
              </a:ext>
            </a:extLst>
          </p:cNvPr>
          <p:cNvSpPr/>
          <p:nvPr/>
        </p:nvSpPr>
        <p:spPr>
          <a:xfrm>
            <a:off x="8987573" y="1905704"/>
            <a:ext cx="2596370" cy="453763"/>
          </a:xfrm>
          <a:prstGeom prst="rect">
            <a:avLst/>
          </a:prstGeom>
          <a:solidFill>
            <a:srgbClr val="FFFF00">
              <a:alpha val="9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CB9F6A18-994F-624B-B69D-35E74FAB9BFB}"/>
              </a:ext>
            </a:extLst>
          </p:cNvPr>
          <p:cNvCxnSpPr>
            <a:cxnSpLocks/>
          </p:cNvCxnSpPr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E6138C42-2D56-4048-957D-30EFBE78BE32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9BCCB7-0052-4388-83B7-97E5E6703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733" y="84615"/>
            <a:ext cx="1142689" cy="8757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DD73199-8E43-4A0D-98E1-EE6CFCB24CF7}"/>
              </a:ext>
            </a:extLst>
          </p:cNvPr>
          <p:cNvSpPr txBox="1"/>
          <p:nvPr/>
        </p:nvSpPr>
        <p:spPr>
          <a:xfrm>
            <a:off x="1040738" y="163948"/>
            <a:ext cx="1892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기획 배경</a:t>
            </a:r>
            <a:endParaRPr lang="ko-KR" altLang="en-US" sz="2800" dirty="0"/>
          </a:p>
        </p:txBody>
      </p:sp>
      <p:pic>
        <p:nvPicPr>
          <p:cNvPr id="41" name="Google Shape;127;p18">
            <a:extLst>
              <a:ext uri="{FF2B5EF4-FFF2-40B4-BE49-F238E27FC236}">
                <a16:creationId xmlns:a16="http://schemas.microsoft.com/office/drawing/2014/main" id="{6FB00353-9367-42B6-91F1-B19A58359AA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061" y="807335"/>
            <a:ext cx="5052316" cy="488388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C242E73-6849-47EA-91F8-68F5EF28D23F}"/>
              </a:ext>
            </a:extLst>
          </p:cNvPr>
          <p:cNvSpPr txBox="1"/>
          <p:nvPr/>
        </p:nvSpPr>
        <p:spPr>
          <a:xfrm>
            <a:off x="8495924" y="4583869"/>
            <a:ext cx="5184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Not face to face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C701452-FF63-49FB-9B3D-A38A2F9FD24E}"/>
              </a:ext>
            </a:extLst>
          </p:cNvPr>
          <p:cNvSpPr txBox="1"/>
          <p:nvPr/>
        </p:nvSpPr>
        <p:spPr>
          <a:xfrm>
            <a:off x="9092652" y="1791654"/>
            <a:ext cx="3184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Anonymity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509452-0E97-4053-BDAC-DC00B1EC09C7}"/>
              </a:ext>
            </a:extLst>
          </p:cNvPr>
          <p:cNvSpPr txBox="1"/>
          <p:nvPr/>
        </p:nvSpPr>
        <p:spPr>
          <a:xfrm>
            <a:off x="632691" y="1891942"/>
            <a:ext cx="33438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Informatization</a:t>
            </a:r>
            <a:endParaRPr lang="en-US" altLang="ko-KR" sz="3200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7CB3A7-487B-44A6-A538-3540118E1D4F}"/>
              </a:ext>
            </a:extLst>
          </p:cNvPr>
          <p:cNvSpPr txBox="1"/>
          <p:nvPr/>
        </p:nvSpPr>
        <p:spPr>
          <a:xfrm>
            <a:off x="733096" y="4381284"/>
            <a:ext cx="31430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Convenient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B5F44EA-C0C7-4343-AAA9-04044FED860E}"/>
              </a:ext>
            </a:extLst>
          </p:cNvPr>
          <p:cNvCxnSpPr>
            <a:cxnSpLocks/>
          </p:cNvCxnSpPr>
          <p:nvPr/>
        </p:nvCxnSpPr>
        <p:spPr>
          <a:xfrm>
            <a:off x="733096" y="2597916"/>
            <a:ext cx="300162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D9DC9792-47DD-4D01-B4F0-C5B94A9C4276}"/>
              </a:ext>
            </a:extLst>
          </p:cNvPr>
          <p:cNvCxnSpPr>
            <a:cxnSpLocks/>
          </p:cNvCxnSpPr>
          <p:nvPr/>
        </p:nvCxnSpPr>
        <p:spPr>
          <a:xfrm>
            <a:off x="733096" y="5083584"/>
            <a:ext cx="24720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46089DC-93AA-40D9-B761-ABDD88421DFA}"/>
              </a:ext>
            </a:extLst>
          </p:cNvPr>
          <p:cNvCxnSpPr>
            <a:cxnSpLocks/>
          </p:cNvCxnSpPr>
          <p:nvPr/>
        </p:nvCxnSpPr>
        <p:spPr>
          <a:xfrm>
            <a:off x="8987573" y="2498333"/>
            <a:ext cx="25963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47A3F88-DD65-4C23-B132-CF8D65B54B52}"/>
              </a:ext>
            </a:extLst>
          </p:cNvPr>
          <p:cNvCxnSpPr>
            <a:cxnSpLocks/>
          </p:cNvCxnSpPr>
          <p:nvPr/>
        </p:nvCxnSpPr>
        <p:spPr>
          <a:xfrm flipV="1">
            <a:off x="8495924" y="5232464"/>
            <a:ext cx="3222216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4204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11920"/>
          </a:srgbClr>
        </a:solidFill>
        <a:ln w="28575" cap="flat" cmpd="sng">
          <a:solidFill>
            <a:schemeClr val="bg1"/>
          </a:solidFill>
          <a:prstDash val="solid"/>
          <a:round/>
        </a:ln>
      </a:spPr>
      <a:bodyPr wrap="square" lIns="91424" tIns="91424" rIns="91424" bIns="91424" anchor="ctr" anchorCtr="0">
        <a:noAutofit/>
      </a:bodyPr>
      <a:lstStyle>
        <a:defPPr marL="0" lvl="0" indent="0" algn="l" rtl="0">
          <a:spcBef>
            <a:spcPts val="0"/>
          </a:spcBef>
          <a:spcAft>
            <a:spcPts val="0"/>
          </a:spcAft>
          <a:buNone/>
          <a:defRPr lang="es"/>
        </a:defPPr>
      </a:lst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Video Production Agency by Slidesgo">
  <a:themeElements>
    <a:clrScheme name="Personalizado 1">
      <a:dk1>
        <a:srgbClr val="F3F3F3"/>
      </a:dk1>
      <a:lt1>
        <a:srgbClr val="FFFFFF"/>
      </a:lt1>
      <a:dk2>
        <a:srgbClr val="FFFFFF"/>
      </a:dk2>
      <a:lt2>
        <a:srgbClr val="FFFFFF"/>
      </a:lt2>
      <a:accent1>
        <a:srgbClr val="34435E"/>
      </a:accent1>
      <a:accent2>
        <a:srgbClr val="6369D1"/>
      </a:accent2>
      <a:accent3>
        <a:srgbClr val="0A2472"/>
      </a:accent3>
      <a:accent4>
        <a:srgbClr val="001C55"/>
      </a:accent4>
      <a:accent5>
        <a:srgbClr val="FF457A"/>
      </a:accent5>
      <a:accent6>
        <a:srgbClr val="65A2E3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3058</TotalTime>
  <Words>2828</Words>
  <Application>Microsoft Macintosh PowerPoint</Application>
  <PresentationFormat>와이드스크린</PresentationFormat>
  <Paragraphs>719</Paragraphs>
  <Slides>67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67</vt:i4>
      </vt:variant>
    </vt:vector>
  </HeadingPairs>
  <TitlesOfParts>
    <vt:vector size="89" baseType="lpstr">
      <vt:lpstr>-apple-system</vt:lpstr>
      <vt:lpstr>나눔스퀘어</vt:lpstr>
      <vt:lpstr>나눔스퀘어 Bold</vt:lpstr>
      <vt:lpstr>Abel</vt:lpstr>
      <vt:lpstr>Advent Pro SemiBold</vt:lpstr>
      <vt:lpstr>Barlow Semi Condensed</vt:lpstr>
      <vt:lpstr>Fjalla One</vt:lpstr>
      <vt:lpstr>GungsuhChe</vt:lpstr>
      <vt:lpstr>Heiti TC Medium</vt:lpstr>
      <vt:lpstr>맑은 고딕</vt:lpstr>
      <vt:lpstr>MS Mincho</vt:lpstr>
      <vt:lpstr>NanumGothic</vt:lpstr>
      <vt:lpstr>Nunito Sans Black</vt:lpstr>
      <vt:lpstr>Open Sans</vt:lpstr>
      <vt:lpstr>Saira ExtraCondensed SemiBold</vt:lpstr>
      <vt:lpstr>Saira SemiCondensed SemiBold</vt:lpstr>
      <vt:lpstr>Teko Medium</vt:lpstr>
      <vt:lpstr>Abadi</vt:lpstr>
      <vt:lpstr>Arial</vt:lpstr>
      <vt:lpstr>Courier New</vt:lpstr>
      <vt:lpstr>Office 테마</vt:lpstr>
      <vt:lpstr>Video Production Agency by Slidesgo</vt:lpstr>
      <vt:lpstr>PowerPoint 프레젠테이션</vt:lpstr>
      <vt:lpstr>PowerPoint 프레젠테이션</vt:lpstr>
      <vt:lpstr>PowerPoint 프레젠테이션</vt:lpstr>
      <vt:lpstr>PowerPoint 프레젠테이션</vt:lpstr>
      <vt:lpstr>Subject Background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Definition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Dataset Construction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Modeling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WEB </vt:lpstr>
      <vt:lpstr>PowerPoint 프레젠테이션</vt:lpstr>
      <vt:lpstr> Utilization Plan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yeon kim</dc:creator>
  <cp:lastModifiedBy>Microsoft Office User</cp:lastModifiedBy>
  <cp:revision>399</cp:revision>
  <dcterms:created xsi:type="dcterms:W3CDTF">2018-10-06T07:20:02Z</dcterms:created>
  <dcterms:modified xsi:type="dcterms:W3CDTF">2020-12-24T01:24:48Z</dcterms:modified>
  <cp:version>1000.0000.01</cp:version>
</cp:coreProperties>
</file>